
<file path=[Content_Types].xml><?xml version="1.0" encoding="utf-8"?>
<Types xmlns="http://schemas.openxmlformats.org/package/2006/content-types">
  <Default Extension="png" ContentType="image/png"/>
  <Default Extension="gif" ContentType="image/gif"/>
  <Default Extension="jpeg" ContentType="image/jpe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3"/>
  </p:sldMasterIdLst>
  <p:notesMasterIdLst>
    <p:notesMasterId r:id="rId11"/>
  </p:notesMasterIdLst>
  <p:sldIdLst>
    <p:sldId id="356" r:id="rId4"/>
    <p:sldId id="604" r:id="rId5"/>
    <p:sldId id="684" r:id="rId6"/>
    <p:sldId id="258" r:id="rId7"/>
    <p:sldId id="596" r:id="rId8"/>
    <p:sldId id="335" r:id="rId9"/>
    <p:sldId id="323" r:id="rId10"/>
    <p:sldId id="324" r:id="rId12"/>
    <p:sldId id="685" r:id="rId13"/>
    <p:sldId id="686" r:id="rId14"/>
    <p:sldId id="923" r:id="rId15"/>
    <p:sldId id="924" r:id="rId16"/>
    <p:sldId id="925" r:id="rId17"/>
    <p:sldId id="926" r:id="rId18"/>
    <p:sldId id="873" r:id="rId19"/>
    <p:sldId id="874" r:id="rId20"/>
    <p:sldId id="875" r:id="rId21"/>
    <p:sldId id="879" r:id="rId22"/>
    <p:sldId id="880" r:id="rId23"/>
    <p:sldId id="927" r:id="rId24"/>
    <p:sldId id="928" r:id="rId25"/>
    <p:sldId id="930" r:id="rId26"/>
    <p:sldId id="932" r:id="rId27"/>
    <p:sldId id="933" r:id="rId28"/>
    <p:sldId id="935" r:id="rId29"/>
    <p:sldId id="943" r:id="rId30"/>
    <p:sldId id="945" r:id="rId31"/>
    <p:sldId id="881" r:id="rId32"/>
    <p:sldId id="882" r:id="rId33"/>
    <p:sldId id="883" r:id="rId34"/>
    <p:sldId id="884" r:id="rId35"/>
    <p:sldId id="885" r:id="rId36"/>
    <p:sldId id="886" r:id="rId37"/>
    <p:sldId id="887" r:id="rId38"/>
    <p:sldId id="888" r:id="rId39"/>
    <p:sldId id="889" r:id="rId40"/>
    <p:sldId id="890" r:id="rId41"/>
    <p:sldId id="891" r:id="rId42"/>
    <p:sldId id="892" r:id="rId43"/>
    <p:sldId id="893" r:id="rId44"/>
    <p:sldId id="894" r:id="rId45"/>
    <p:sldId id="895" r:id="rId46"/>
    <p:sldId id="896" r:id="rId47"/>
    <p:sldId id="897" r:id="rId48"/>
    <p:sldId id="898" r:id="rId49"/>
    <p:sldId id="899" r:id="rId50"/>
    <p:sldId id="900" r:id="rId51"/>
    <p:sldId id="901" r:id="rId52"/>
    <p:sldId id="902" r:id="rId53"/>
    <p:sldId id="903" r:id="rId54"/>
    <p:sldId id="904" r:id="rId55"/>
    <p:sldId id="905" r:id="rId56"/>
    <p:sldId id="906" r:id="rId57"/>
    <p:sldId id="907" r:id="rId58"/>
    <p:sldId id="908" r:id="rId59"/>
    <p:sldId id="909" r:id="rId60"/>
    <p:sldId id="910" r:id="rId61"/>
    <p:sldId id="911" r:id="rId62"/>
    <p:sldId id="912" r:id="rId63"/>
    <p:sldId id="913" r:id="rId64"/>
    <p:sldId id="914" r:id="rId65"/>
    <p:sldId id="915" r:id="rId66"/>
    <p:sldId id="916" r:id="rId67"/>
    <p:sldId id="917" r:id="rId68"/>
    <p:sldId id="918" r:id="rId69"/>
    <p:sldId id="919" r:id="rId70"/>
    <p:sldId id="920" r:id="rId71"/>
    <p:sldId id="921" r:id="rId72"/>
    <p:sldId id="922" r:id="rId73"/>
    <p:sldId id="285" r:id="rId74"/>
  </p:sldIdLst>
  <p:sldSz cx="9144000" cy="6858000" type="screen4x3"/>
  <p:notesSz cx="6858000" cy="9144000"/>
  <p:defaultTextStyle>
    <a:defPPr>
      <a:defRPr lang="en-US"/>
    </a:defPPr>
    <a:lvl1pPr marL="0" lvl="0" indent="0" algn="l" defTabSz="914400" eaLnBrk="1" fontAlgn="base" latinLnBrk="0" hangingPunct="1">
      <a:lnSpc>
        <a:spcPct val="100000"/>
      </a:lnSpc>
      <a:spcBef>
        <a:spcPct val="0"/>
      </a:spcBef>
      <a:spcAft>
        <a:spcPct val="0"/>
      </a:spcAft>
      <a:buNone/>
      <a:defRPr sz="1800" b="1" i="0" u="none" kern="1200" baseline="0">
        <a:solidFill>
          <a:schemeClr val="tx1"/>
        </a:solidFill>
        <a:latin typeface="Arial" panose="020B0604020202020204" pitchFamily="34" charset="0"/>
      </a:defRPr>
    </a:lvl1pPr>
    <a:lvl2pPr marL="457200" lvl="1" indent="0" algn="l" defTabSz="914400" eaLnBrk="1" fontAlgn="base" latinLnBrk="0" hangingPunct="1">
      <a:lnSpc>
        <a:spcPct val="100000"/>
      </a:lnSpc>
      <a:spcBef>
        <a:spcPct val="0"/>
      </a:spcBef>
      <a:spcAft>
        <a:spcPct val="0"/>
      </a:spcAft>
      <a:buNone/>
      <a:defRPr sz="1800" b="1" i="0" u="none" kern="1200" baseline="0">
        <a:solidFill>
          <a:schemeClr val="tx1"/>
        </a:solidFill>
        <a:latin typeface="Arial" panose="020B0604020202020204" pitchFamily="34" charset="0"/>
      </a:defRPr>
    </a:lvl2pPr>
    <a:lvl3pPr marL="914400" lvl="2" indent="0" algn="l" defTabSz="914400" eaLnBrk="1" fontAlgn="base" latinLnBrk="0" hangingPunct="1">
      <a:lnSpc>
        <a:spcPct val="100000"/>
      </a:lnSpc>
      <a:spcBef>
        <a:spcPct val="0"/>
      </a:spcBef>
      <a:spcAft>
        <a:spcPct val="0"/>
      </a:spcAft>
      <a:buNone/>
      <a:defRPr sz="1800" b="1" i="0" u="none" kern="1200" baseline="0">
        <a:solidFill>
          <a:schemeClr val="tx1"/>
        </a:solidFill>
        <a:latin typeface="Arial" panose="020B0604020202020204" pitchFamily="34" charset="0"/>
      </a:defRPr>
    </a:lvl3pPr>
    <a:lvl4pPr marL="1371600" lvl="3" indent="0" algn="l" defTabSz="914400" eaLnBrk="1" fontAlgn="base" latinLnBrk="0" hangingPunct="1">
      <a:lnSpc>
        <a:spcPct val="100000"/>
      </a:lnSpc>
      <a:spcBef>
        <a:spcPct val="0"/>
      </a:spcBef>
      <a:spcAft>
        <a:spcPct val="0"/>
      </a:spcAft>
      <a:buNone/>
      <a:defRPr sz="1800" b="1" i="0" u="none" kern="1200" baseline="0">
        <a:solidFill>
          <a:schemeClr val="tx1"/>
        </a:solidFill>
        <a:latin typeface="Arial" panose="020B0604020202020204" pitchFamily="34" charset="0"/>
      </a:defRPr>
    </a:lvl4pPr>
    <a:lvl5pPr marL="1828800" lvl="4" indent="0" algn="l" defTabSz="914400" eaLnBrk="1" fontAlgn="base" latinLnBrk="0" hangingPunct="1">
      <a:lnSpc>
        <a:spcPct val="100000"/>
      </a:lnSpc>
      <a:spcBef>
        <a:spcPct val="0"/>
      </a:spcBef>
      <a:spcAft>
        <a:spcPct val="0"/>
      </a:spcAft>
      <a:buNone/>
      <a:defRPr sz="1800" b="1" i="0" u="none" kern="1200" baseline="0">
        <a:solidFill>
          <a:schemeClr val="tx1"/>
        </a:solidFill>
        <a:latin typeface="Arial" panose="020B0604020202020204" pitchFamily="34" charset="0"/>
      </a:defRPr>
    </a:lvl5pPr>
    <a:lvl6pPr marL="2286000" lvl="5" indent="0" algn="l" defTabSz="914400" eaLnBrk="1" fontAlgn="base" latinLnBrk="0" hangingPunct="1">
      <a:lnSpc>
        <a:spcPct val="100000"/>
      </a:lnSpc>
      <a:spcBef>
        <a:spcPct val="0"/>
      </a:spcBef>
      <a:spcAft>
        <a:spcPct val="0"/>
      </a:spcAft>
      <a:buNone/>
      <a:defRPr sz="1800" b="1" i="0" u="none" kern="1200" baseline="0">
        <a:solidFill>
          <a:schemeClr val="tx1"/>
        </a:solidFill>
        <a:latin typeface="Arial" panose="020B0604020202020204" pitchFamily="34" charset="0"/>
      </a:defRPr>
    </a:lvl6pPr>
    <a:lvl7pPr marL="2743200" lvl="6" indent="0" algn="l" defTabSz="914400" eaLnBrk="1" fontAlgn="base" latinLnBrk="0" hangingPunct="1">
      <a:lnSpc>
        <a:spcPct val="100000"/>
      </a:lnSpc>
      <a:spcBef>
        <a:spcPct val="0"/>
      </a:spcBef>
      <a:spcAft>
        <a:spcPct val="0"/>
      </a:spcAft>
      <a:buNone/>
      <a:defRPr sz="1800" b="1" i="0" u="none" kern="1200" baseline="0">
        <a:solidFill>
          <a:schemeClr val="tx1"/>
        </a:solidFill>
        <a:latin typeface="Arial" panose="020B0604020202020204" pitchFamily="34" charset="0"/>
      </a:defRPr>
    </a:lvl7pPr>
    <a:lvl8pPr marL="3200400" lvl="7" indent="0" algn="l" defTabSz="914400" eaLnBrk="1" fontAlgn="base" latinLnBrk="0" hangingPunct="1">
      <a:lnSpc>
        <a:spcPct val="100000"/>
      </a:lnSpc>
      <a:spcBef>
        <a:spcPct val="0"/>
      </a:spcBef>
      <a:spcAft>
        <a:spcPct val="0"/>
      </a:spcAft>
      <a:buNone/>
      <a:defRPr sz="1800" b="1" i="0" u="none" kern="1200" baseline="0">
        <a:solidFill>
          <a:schemeClr val="tx1"/>
        </a:solidFill>
        <a:latin typeface="Arial" panose="020B0604020202020204" pitchFamily="34" charset="0"/>
      </a:defRPr>
    </a:lvl8pPr>
    <a:lvl9pPr marL="3657600" lvl="8" indent="0" algn="l" defTabSz="914400" eaLnBrk="1" fontAlgn="base" latinLnBrk="0" hangingPunct="1">
      <a:lnSpc>
        <a:spcPct val="100000"/>
      </a:lnSpc>
      <a:spcBef>
        <a:spcPct val="0"/>
      </a:spcBef>
      <a:spcAft>
        <a:spcPct val="0"/>
      </a:spcAft>
      <a:buNone/>
      <a:defRPr sz="1800" b="1" i="0" u="none" kern="1200" baseline="0">
        <a:solidFill>
          <a:schemeClr val="tx1"/>
        </a:solidFill>
        <a:latin typeface="Arial" panose="020B0604020202020204"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a:srgbClr val="38A3B2"/>
    <a:srgbClr val="969696"/>
    <a:srgbClr val="808080"/>
    <a:srgbClr val="1C1C1C"/>
    <a:srgbClr val="CC00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326"/>
    <p:restoredTop sz="94785"/>
  </p:normalViewPr>
  <p:slideViewPr>
    <p:cSldViewPr showGuides="1">
      <p:cViewPr varScale="1">
        <p:scale>
          <a:sx n="73" d="100"/>
          <a:sy n="73" d="100"/>
        </p:scale>
        <p:origin x="-966" y="-96"/>
      </p:cViewPr>
      <p:guideLst>
        <p:guide orient="horz" pos="2139"/>
        <p:guide pos="2862"/>
      </p:guideLst>
    </p:cSldViewPr>
  </p:slideViewPr>
  <p:notesTextViewPr>
    <p:cViewPr>
      <p:scale>
        <a:sx n="100" d="100"/>
        <a:sy n="100" d="100"/>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7" Type="http://schemas.openxmlformats.org/officeDocument/2006/relationships/tableStyles" Target="tableStyles.xml"/><Relationship Id="rId76" Type="http://schemas.openxmlformats.org/officeDocument/2006/relationships/viewProps" Target="viewProps.xml"/><Relationship Id="rId75" Type="http://schemas.openxmlformats.org/officeDocument/2006/relationships/presProps" Target="presProps.xml"/><Relationship Id="rId74" Type="http://schemas.openxmlformats.org/officeDocument/2006/relationships/slide" Target="slides/slide70.xml"/><Relationship Id="rId73" Type="http://schemas.openxmlformats.org/officeDocument/2006/relationships/slide" Target="slides/slide69.xml"/><Relationship Id="rId72" Type="http://schemas.openxmlformats.org/officeDocument/2006/relationships/slide" Target="slides/slide68.xml"/><Relationship Id="rId71" Type="http://schemas.openxmlformats.org/officeDocument/2006/relationships/slide" Target="slides/slide67.xml"/><Relationship Id="rId70" Type="http://schemas.openxmlformats.org/officeDocument/2006/relationships/slide" Target="slides/slide66.xml"/><Relationship Id="rId7" Type="http://schemas.openxmlformats.org/officeDocument/2006/relationships/slide" Target="slides/slide4.xml"/><Relationship Id="rId69" Type="http://schemas.openxmlformats.org/officeDocument/2006/relationships/slide" Target="slides/slide65.xml"/><Relationship Id="rId68" Type="http://schemas.openxmlformats.org/officeDocument/2006/relationships/slide" Target="slides/slide64.xml"/><Relationship Id="rId67" Type="http://schemas.openxmlformats.org/officeDocument/2006/relationships/slide" Target="slides/slide63.xml"/><Relationship Id="rId66" Type="http://schemas.openxmlformats.org/officeDocument/2006/relationships/slide" Target="slides/slide62.xml"/><Relationship Id="rId65" Type="http://schemas.openxmlformats.org/officeDocument/2006/relationships/slide" Target="slides/slide61.xml"/><Relationship Id="rId64" Type="http://schemas.openxmlformats.org/officeDocument/2006/relationships/slide" Target="slides/slide60.xml"/><Relationship Id="rId63" Type="http://schemas.openxmlformats.org/officeDocument/2006/relationships/slide" Target="slides/slide59.xml"/><Relationship Id="rId62" Type="http://schemas.openxmlformats.org/officeDocument/2006/relationships/slide" Target="slides/slide58.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3.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slide" Target="slides/slide2.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notesMaster" Target="notesMasters/notesMaster1.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2770" name="页眉占位符 32769"/>
          <p:cNvSpPr>
            <a:spLocks noGrp="1"/>
          </p:cNvSpPr>
          <p:nvPr>
            <p:ph type="hdr" sz="quarter"/>
          </p:nvPr>
        </p:nvSpPr>
        <p:spPr>
          <a:xfrm>
            <a:off x="0" y="0"/>
            <a:ext cx="2971800" cy="457200"/>
          </a:xfrm>
          <a:prstGeom prst="rect">
            <a:avLst/>
          </a:prstGeom>
          <a:noFill/>
          <a:ln w="9525">
            <a:noFill/>
            <a:miter/>
          </a:ln>
        </p:spPr>
        <p:txBody>
          <a:bodyPr/>
          <a:p>
            <a:pPr lvl="0" fontAlgn="base"/>
            <a:endParaRPr lang="zh-CN" altLang="en-US" sz="1200" b="0" strike="noStrike" noProof="1" dirty="0">
              <a:ea typeface="宋体" panose="02010600030101010101" pitchFamily="2" charset="-122"/>
            </a:endParaRPr>
          </a:p>
        </p:txBody>
      </p:sp>
      <p:sp>
        <p:nvSpPr>
          <p:cNvPr id="32771" name="日期占位符 32770"/>
          <p:cNvSpPr>
            <a:spLocks noGrp="1"/>
          </p:cNvSpPr>
          <p:nvPr>
            <p:ph type="dt" idx="1"/>
          </p:nvPr>
        </p:nvSpPr>
        <p:spPr>
          <a:xfrm>
            <a:off x="3884613" y="0"/>
            <a:ext cx="2971800" cy="457200"/>
          </a:xfrm>
          <a:prstGeom prst="rect">
            <a:avLst/>
          </a:prstGeom>
          <a:noFill/>
          <a:ln w="9525">
            <a:noFill/>
            <a:miter/>
          </a:ln>
        </p:spPr>
        <p:txBody>
          <a:bodyPr/>
          <a:p>
            <a:pPr lvl="0" algn="r" fontAlgn="base"/>
            <a:endParaRPr lang="en-US" altLang="zh-CN" sz="1200" b="0" strike="noStrike" noProof="1" dirty="0">
              <a:ea typeface="宋体" panose="02010600030101010101" pitchFamily="2" charset="-122"/>
            </a:endParaRPr>
          </a:p>
        </p:txBody>
      </p:sp>
      <p:sp>
        <p:nvSpPr>
          <p:cNvPr id="11268" name="幻灯片图像占位符 32771"/>
          <p:cNvSpPr>
            <a:spLocks noRot="1" noTextEdit="1"/>
          </p:cNvSpPr>
          <p:nvPr>
            <p:ph type="sldImg"/>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11269" name="文本占位符 32772"/>
          <p:cNvSpPr>
            <a:spLocks noGrp="1"/>
          </p:cNvSpPr>
          <p:nvPr>
            <p:ph type="body" sz="quarter"/>
          </p:nvPr>
        </p:nvSpPr>
        <p:spPr>
          <a:xfrm>
            <a:off x="685800" y="4343400"/>
            <a:ext cx="5486400" cy="4114800"/>
          </a:xfrm>
          <a:prstGeom prst="rect">
            <a:avLst/>
          </a:prstGeom>
          <a:noFill/>
          <a:ln w="9525">
            <a:noFill/>
          </a:ln>
        </p:spPr>
        <p:txBody>
          <a:bodyPr anchor="t"/>
          <a:p>
            <a:pPr lvl="0" indent="0"/>
            <a:r>
              <a:rPr lang="en-US" altLang="zh-CN" dirty="0"/>
              <a:t>Click to edit Master text styles</a:t>
            </a:r>
            <a:endParaRPr lang="en-US" altLang="zh-CN" dirty="0"/>
          </a:p>
          <a:p>
            <a:pPr lvl="1" indent="0"/>
            <a:r>
              <a:rPr lang="en-US" altLang="zh-CN" dirty="0"/>
              <a:t>Second level</a:t>
            </a:r>
            <a:endParaRPr lang="en-US" altLang="zh-CN" dirty="0"/>
          </a:p>
          <a:p>
            <a:pPr lvl="2" indent="0"/>
            <a:r>
              <a:rPr lang="en-US" altLang="zh-CN" dirty="0"/>
              <a:t>Third level</a:t>
            </a:r>
            <a:endParaRPr lang="en-US" altLang="zh-CN" dirty="0"/>
          </a:p>
          <a:p>
            <a:pPr lvl="3" indent="0"/>
            <a:r>
              <a:rPr lang="en-US" altLang="zh-CN" dirty="0"/>
              <a:t>Fourth level</a:t>
            </a:r>
            <a:endParaRPr lang="en-US" altLang="zh-CN" dirty="0"/>
          </a:p>
          <a:p>
            <a:pPr lvl="4" indent="0"/>
            <a:r>
              <a:rPr lang="en-US" altLang="zh-CN" dirty="0"/>
              <a:t>Fifth level</a:t>
            </a:r>
            <a:endParaRPr lang="en-US" altLang="zh-CN" dirty="0"/>
          </a:p>
        </p:txBody>
      </p:sp>
      <p:sp>
        <p:nvSpPr>
          <p:cNvPr id="32774" name="页脚占位符 32773"/>
          <p:cNvSpPr>
            <a:spLocks noGrp="1"/>
          </p:cNvSpPr>
          <p:nvPr>
            <p:ph type="ftr" sz="quarter" idx="4"/>
          </p:nvPr>
        </p:nvSpPr>
        <p:spPr>
          <a:xfrm>
            <a:off x="0" y="8685213"/>
            <a:ext cx="2971800" cy="457200"/>
          </a:xfrm>
          <a:prstGeom prst="rect">
            <a:avLst/>
          </a:prstGeom>
          <a:noFill/>
          <a:ln w="9525">
            <a:noFill/>
            <a:miter/>
          </a:ln>
        </p:spPr>
        <p:txBody>
          <a:bodyPr anchor="b"/>
          <a:p>
            <a:pPr lvl="0" fontAlgn="base"/>
            <a:endParaRPr lang="en-US" altLang="zh-CN" sz="1200" b="0" strike="noStrike" noProof="1" dirty="0">
              <a:ea typeface="宋体" panose="02010600030101010101" pitchFamily="2" charset="-122"/>
            </a:endParaRPr>
          </a:p>
        </p:txBody>
      </p:sp>
      <p:sp>
        <p:nvSpPr>
          <p:cNvPr id="32775" name="灯片编号占位符 32774"/>
          <p:cNvSpPr>
            <a:spLocks noGrp="1"/>
          </p:cNvSpPr>
          <p:nvPr>
            <p:ph type="sldNum" sz="quarter" idx="5"/>
          </p:nvPr>
        </p:nvSpPr>
        <p:spPr>
          <a:xfrm>
            <a:off x="3884613" y="8685213"/>
            <a:ext cx="2971800" cy="457200"/>
          </a:xfrm>
          <a:prstGeom prst="rect">
            <a:avLst/>
          </a:prstGeom>
          <a:noFill/>
          <a:ln w="9525">
            <a:noFill/>
            <a:miter/>
          </a:ln>
        </p:spPr>
        <p:txBody>
          <a:bodyPr anchor="b"/>
          <a:p>
            <a:pPr lvl="0" algn="r" fontAlgn="base"/>
            <a:fld id="{9A0DB2DC-4C9A-4742-B13C-FB6460FD3503}" type="slidenum">
              <a:rPr lang="zh-CN" altLang="en-US" sz="1200" b="0" strike="noStrike" noProof="1" dirty="0">
                <a:latin typeface="Arial" panose="020B0604020202020204" pitchFamily="34" charset="0"/>
                <a:ea typeface="宋体" panose="02010600030101010101" pitchFamily="2" charset="-122"/>
                <a:cs typeface="+mn-ea"/>
              </a:rPr>
            </a:fld>
            <a:endParaRPr lang="en-US" altLang="zh-CN" sz="1200" b="0" strike="noStrike" noProof="1" dirty="0">
              <a:ea typeface="宋体" panose="02010600030101010101" pitchFamily="2" charset="-122"/>
            </a:endParaRPr>
          </a:p>
        </p:txBody>
      </p:sp>
    </p:spTree>
  </p:cSld>
  <p:clrMap bg1="lt1" tx1="dk1" bg2="lt2" tx2="dk2" accent1="accent1" accent2="accent2" accent3="accent3" accent4="accent4" accent5="accent5" accent6="accent6" hlink="hlink" folHlink="folHlink"/>
  <p:hf sldNum="0" hdr="0" ftr="0" dt="0"/>
  <p:notesStyle>
    <a:lvl1pPr marL="0" lvl="0"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幻灯片图像占位符 120833"/>
          <p:cNvSpPr>
            <a:spLocks noRot="1" noTextEdit="1"/>
          </p:cNvSpPr>
          <p:nvPr>
            <p:ph type="sldImg"/>
          </p:nvPr>
        </p:nvSpPr>
        <p:spPr>
          <a:xfrm>
            <a:off x="1146175" y="685800"/>
            <a:ext cx="4572000" cy="3429000"/>
          </a:xfrm>
        </p:spPr>
      </p:sp>
      <p:sp>
        <p:nvSpPr>
          <p:cNvPr id="20482" name="文本占位符 120834"/>
          <p:cNvSpPr>
            <a:spLocks noGrp="1"/>
          </p:cNvSpPr>
          <p:nvPr>
            <p:ph type="body"/>
          </p:nvPr>
        </p:nvSpPr>
        <p:spPr/>
        <p:txBody>
          <a:bodyPr anchor="t"/>
          <a:p>
            <a:pPr lvl="0" indent="0"/>
            <a:r>
              <a:rPr lang="en-US" altLang="zh-CN"/>
              <a:t>Content Layouts</a:t>
            </a:r>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幻灯片图像占位符 143361"/>
          <p:cNvSpPr>
            <a:spLocks noRot="1" noTextEdit="1"/>
          </p:cNvSpPr>
          <p:nvPr>
            <p:ph type="sldImg"/>
          </p:nvPr>
        </p:nvSpPr>
        <p:spPr/>
      </p:sp>
      <p:sp>
        <p:nvSpPr>
          <p:cNvPr id="27650" name="文本占位符 143362"/>
          <p:cNvSpPr>
            <a:spLocks noGrp="1"/>
          </p:cNvSpPr>
          <p:nvPr>
            <p:ph type="body"/>
          </p:nvPr>
        </p:nvSpPr>
        <p:spPr/>
        <p:txBody>
          <a:bodyPr anchor="t"/>
          <a:p>
            <a:pPr lvl="0"/>
            <a:endParaRPr lang="zh-CN" altLang="en-US" dirty="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5" Type="http://schemas.openxmlformats.org/officeDocument/2006/relationships/image" Target="../media/image4.jpeg"/><Relationship Id="rId4" Type="http://schemas.openxmlformats.org/officeDocument/2006/relationships/image" Target="../media/image3.jpeg"/><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solidFill>
          <a:schemeClr val="bg1"/>
        </a:solidFill>
        <a:effectLst/>
      </p:bgPr>
    </p:bg>
    <p:spTree>
      <p:nvGrpSpPr>
        <p:cNvPr id="1" name=""/>
        <p:cNvGrpSpPr/>
        <p:nvPr/>
      </p:nvGrpSpPr>
      <p:grpSpPr/>
      <p:sp>
        <p:nvSpPr>
          <p:cNvPr id="3159" name="矩形 3158"/>
          <p:cNvSpPr/>
          <p:nvPr/>
        </p:nvSpPr>
        <p:spPr>
          <a:xfrm>
            <a:off x="0" y="1795463"/>
            <a:ext cx="9144000" cy="2503487"/>
          </a:xfrm>
          <a:prstGeom prst="rect">
            <a:avLst/>
          </a:prstGeom>
          <a:gradFill rotWithShape="1">
            <a:gsLst>
              <a:gs pos="0">
                <a:srgbClr val="3B0000"/>
              </a:gs>
              <a:gs pos="100000">
                <a:schemeClr val="tx2"/>
              </a:gs>
            </a:gsLst>
            <a:lin ang="0" scaled="1"/>
            <a:tileRect/>
          </a:gradFill>
          <a:ln w="9525">
            <a:noFill/>
          </a:ln>
        </p:spPr>
        <p:txBody>
          <a:bodyPr anchor="t"/>
          <a:p>
            <a:pPr lvl="0" indent="0"/>
            <a:endParaRPr lang="zh-CN" altLang="en-US"/>
          </a:p>
        </p:txBody>
      </p:sp>
      <p:grpSp>
        <p:nvGrpSpPr>
          <p:cNvPr id="3125" name="组合 3262"/>
          <p:cNvGrpSpPr/>
          <p:nvPr/>
        </p:nvGrpSpPr>
        <p:grpSpPr>
          <a:xfrm>
            <a:off x="434975" y="4763"/>
            <a:ext cx="8015288" cy="6853237"/>
            <a:chOff x="274" y="10"/>
            <a:chExt cx="5049" cy="4310"/>
          </a:xfrm>
        </p:grpSpPr>
        <p:sp>
          <p:nvSpPr>
            <p:cNvPr id="3126" name="直接连接符 3197"/>
            <p:cNvSpPr/>
            <p:nvPr userDrawn="1"/>
          </p:nvSpPr>
          <p:spPr>
            <a:xfrm>
              <a:off x="3479" y="10"/>
              <a:ext cx="21" cy="4310"/>
            </a:xfrm>
            <a:prstGeom prst="line">
              <a:avLst/>
            </a:prstGeom>
            <a:ln w="9525" cap="flat" cmpd="sng">
              <a:solidFill>
                <a:srgbClr val="DDDDDD">
                  <a:alpha val="50000"/>
                </a:srgbClr>
              </a:solidFill>
              <a:prstDash val="solid"/>
              <a:round/>
              <a:headEnd type="none" w="med" len="med"/>
              <a:tailEnd type="none" w="med" len="med"/>
            </a:ln>
          </p:spPr>
          <p:txBody>
            <a:bodyPr anchor="t"/>
            <a:p>
              <a:pPr lvl="0" indent="0"/>
              <a:endParaRPr lang="zh-CN" altLang="en-US"/>
            </a:p>
          </p:txBody>
        </p:sp>
        <p:sp>
          <p:nvSpPr>
            <p:cNvPr id="3127" name="直接连接符 3208"/>
            <p:cNvSpPr/>
            <p:nvPr userDrawn="1"/>
          </p:nvSpPr>
          <p:spPr>
            <a:xfrm>
              <a:off x="3929" y="10"/>
              <a:ext cx="21" cy="4310"/>
            </a:xfrm>
            <a:prstGeom prst="line">
              <a:avLst/>
            </a:prstGeom>
            <a:ln w="9525" cap="flat" cmpd="sng">
              <a:solidFill>
                <a:srgbClr val="DDDDDD">
                  <a:alpha val="50000"/>
                </a:srgbClr>
              </a:solidFill>
              <a:prstDash val="solid"/>
              <a:round/>
              <a:headEnd type="none" w="med" len="med"/>
              <a:tailEnd type="none" w="med" len="med"/>
            </a:ln>
          </p:spPr>
          <p:txBody>
            <a:bodyPr anchor="t"/>
            <a:p>
              <a:pPr lvl="0" indent="0"/>
              <a:endParaRPr lang="zh-CN" altLang="en-US"/>
            </a:p>
          </p:txBody>
        </p:sp>
        <p:sp>
          <p:nvSpPr>
            <p:cNvPr id="3128" name="直接连接符 3210"/>
            <p:cNvSpPr/>
            <p:nvPr userDrawn="1"/>
          </p:nvSpPr>
          <p:spPr>
            <a:xfrm>
              <a:off x="4395" y="10"/>
              <a:ext cx="21" cy="4310"/>
            </a:xfrm>
            <a:prstGeom prst="line">
              <a:avLst/>
            </a:prstGeom>
            <a:ln w="9525" cap="flat" cmpd="sng">
              <a:solidFill>
                <a:srgbClr val="DDDDDD">
                  <a:alpha val="50000"/>
                </a:srgbClr>
              </a:solidFill>
              <a:prstDash val="solid"/>
              <a:round/>
              <a:headEnd type="none" w="med" len="med"/>
              <a:tailEnd type="none" w="med" len="med"/>
            </a:ln>
          </p:spPr>
          <p:txBody>
            <a:bodyPr anchor="t"/>
            <a:p>
              <a:pPr lvl="0" indent="0"/>
              <a:endParaRPr lang="zh-CN" altLang="en-US"/>
            </a:p>
          </p:txBody>
        </p:sp>
        <p:sp>
          <p:nvSpPr>
            <p:cNvPr id="3129" name="直接连接符 3211"/>
            <p:cNvSpPr/>
            <p:nvPr userDrawn="1"/>
          </p:nvSpPr>
          <p:spPr>
            <a:xfrm>
              <a:off x="4845" y="10"/>
              <a:ext cx="21" cy="4310"/>
            </a:xfrm>
            <a:prstGeom prst="line">
              <a:avLst/>
            </a:prstGeom>
            <a:ln w="9525" cap="flat" cmpd="sng">
              <a:solidFill>
                <a:srgbClr val="DDDDDD">
                  <a:alpha val="50000"/>
                </a:srgbClr>
              </a:solidFill>
              <a:prstDash val="solid"/>
              <a:round/>
              <a:headEnd type="none" w="med" len="med"/>
              <a:tailEnd type="none" w="med" len="med"/>
            </a:ln>
          </p:spPr>
          <p:txBody>
            <a:bodyPr anchor="t"/>
            <a:p>
              <a:pPr lvl="0" indent="0"/>
              <a:endParaRPr lang="zh-CN" altLang="en-US"/>
            </a:p>
          </p:txBody>
        </p:sp>
        <p:sp>
          <p:nvSpPr>
            <p:cNvPr id="3130" name="直接连接符 3214"/>
            <p:cNvSpPr/>
            <p:nvPr userDrawn="1"/>
          </p:nvSpPr>
          <p:spPr>
            <a:xfrm>
              <a:off x="5302" y="10"/>
              <a:ext cx="21" cy="4310"/>
            </a:xfrm>
            <a:prstGeom prst="line">
              <a:avLst/>
            </a:prstGeom>
            <a:ln w="9525" cap="flat" cmpd="sng">
              <a:solidFill>
                <a:srgbClr val="DDDDDD">
                  <a:alpha val="50000"/>
                </a:srgbClr>
              </a:solidFill>
              <a:prstDash val="solid"/>
              <a:round/>
              <a:headEnd type="none" w="med" len="med"/>
              <a:tailEnd type="none" w="med" len="med"/>
            </a:ln>
          </p:spPr>
          <p:txBody>
            <a:bodyPr anchor="t"/>
            <a:p>
              <a:pPr lvl="0" indent="0"/>
              <a:endParaRPr lang="zh-CN" altLang="en-US"/>
            </a:p>
          </p:txBody>
        </p:sp>
        <p:sp>
          <p:nvSpPr>
            <p:cNvPr id="3131" name="直接连接符 3218"/>
            <p:cNvSpPr/>
            <p:nvPr userDrawn="1"/>
          </p:nvSpPr>
          <p:spPr>
            <a:xfrm>
              <a:off x="1651" y="10"/>
              <a:ext cx="21" cy="4310"/>
            </a:xfrm>
            <a:prstGeom prst="line">
              <a:avLst/>
            </a:prstGeom>
            <a:ln w="9525" cap="flat" cmpd="sng">
              <a:solidFill>
                <a:srgbClr val="DDDDDD">
                  <a:alpha val="50000"/>
                </a:srgbClr>
              </a:solidFill>
              <a:prstDash val="solid"/>
              <a:round/>
              <a:headEnd type="none" w="med" len="med"/>
              <a:tailEnd type="none" w="med" len="med"/>
            </a:ln>
          </p:spPr>
          <p:txBody>
            <a:bodyPr anchor="t"/>
            <a:p>
              <a:pPr lvl="0" indent="0"/>
              <a:endParaRPr lang="zh-CN" altLang="en-US"/>
            </a:p>
          </p:txBody>
        </p:sp>
        <p:sp>
          <p:nvSpPr>
            <p:cNvPr id="3132" name="直接连接符 3220"/>
            <p:cNvSpPr/>
            <p:nvPr userDrawn="1"/>
          </p:nvSpPr>
          <p:spPr>
            <a:xfrm>
              <a:off x="2101" y="10"/>
              <a:ext cx="21" cy="4310"/>
            </a:xfrm>
            <a:prstGeom prst="line">
              <a:avLst/>
            </a:prstGeom>
            <a:ln w="9525" cap="flat" cmpd="sng">
              <a:solidFill>
                <a:srgbClr val="DDDDDD">
                  <a:alpha val="50000"/>
                </a:srgbClr>
              </a:solidFill>
              <a:prstDash val="solid"/>
              <a:round/>
              <a:headEnd type="none" w="med" len="med"/>
              <a:tailEnd type="none" w="med" len="med"/>
            </a:ln>
          </p:spPr>
          <p:txBody>
            <a:bodyPr anchor="t"/>
            <a:p>
              <a:pPr lvl="0" indent="0"/>
              <a:endParaRPr lang="zh-CN" altLang="en-US"/>
            </a:p>
          </p:txBody>
        </p:sp>
        <p:sp>
          <p:nvSpPr>
            <p:cNvPr id="3133" name="直接连接符 3222"/>
            <p:cNvSpPr/>
            <p:nvPr userDrawn="1"/>
          </p:nvSpPr>
          <p:spPr>
            <a:xfrm>
              <a:off x="2567" y="10"/>
              <a:ext cx="21" cy="4310"/>
            </a:xfrm>
            <a:prstGeom prst="line">
              <a:avLst/>
            </a:prstGeom>
            <a:ln w="9525" cap="flat" cmpd="sng">
              <a:solidFill>
                <a:srgbClr val="DDDDDD">
                  <a:alpha val="50000"/>
                </a:srgbClr>
              </a:solidFill>
              <a:prstDash val="solid"/>
              <a:round/>
              <a:headEnd type="none" w="med" len="med"/>
              <a:tailEnd type="none" w="med" len="med"/>
            </a:ln>
          </p:spPr>
          <p:txBody>
            <a:bodyPr anchor="t"/>
            <a:p>
              <a:pPr lvl="0" indent="0"/>
              <a:endParaRPr lang="zh-CN" altLang="en-US"/>
            </a:p>
          </p:txBody>
        </p:sp>
        <p:sp>
          <p:nvSpPr>
            <p:cNvPr id="3134" name="直接连接符 3223"/>
            <p:cNvSpPr/>
            <p:nvPr userDrawn="1"/>
          </p:nvSpPr>
          <p:spPr>
            <a:xfrm>
              <a:off x="3017" y="10"/>
              <a:ext cx="21" cy="4310"/>
            </a:xfrm>
            <a:prstGeom prst="line">
              <a:avLst/>
            </a:prstGeom>
            <a:ln w="9525" cap="flat" cmpd="sng">
              <a:solidFill>
                <a:srgbClr val="DDDDDD">
                  <a:alpha val="50000"/>
                </a:srgbClr>
              </a:solidFill>
              <a:prstDash val="solid"/>
              <a:round/>
              <a:headEnd type="none" w="med" len="med"/>
              <a:tailEnd type="none" w="med" len="med"/>
            </a:ln>
          </p:spPr>
          <p:txBody>
            <a:bodyPr anchor="t"/>
            <a:p>
              <a:pPr lvl="0" indent="0"/>
              <a:endParaRPr lang="zh-CN" altLang="en-US"/>
            </a:p>
          </p:txBody>
        </p:sp>
        <p:sp>
          <p:nvSpPr>
            <p:cNvPr id="3135" name="直接连接符 3229"/>
            <p:cNvSpPr/>
            <p:nvPr userDrawn="1"/>
          </p:nvSpPr>
          <p:spPr>
            <a:xfrm>
              <a:off x="274" y="10"/>
              <a:ext cx="21" cy="4310"/>
            </a:xfrm>
            <a:prstGeom prst="line">
              <a:avLst/>
            </a:prstGeom>
            <a:ln w="9525" cap="flat" cmpd="sng">
              <a:solidFill>
                <a:srgbClr val="DDDDDD">
                  <a:alpha val="50000"/>
                </a:srgbClr>
              </a:solidFill>
              <a:prstDash val="solid"/>
              <a:round/>
              <a:headEnd type="none" w="med" len="med"/>
              <a:tailEnd type="none" w="med" len="med"/>
            </a:ln>
          </p:spPr>
          <p:txBody>
            <a:bodyPr anchor="t"/>
            <a:p>
              <a:pPr lvl="0" indent="0"/>
              <a:endParaRPr lang="zh-CN" altLang="en-US"/>
            </a:p>
          </p:txBody>
        </p:sp>
        <p:sp>
          <p:nvSpPr>
            <p:cNvPr id="3136" name="直接连接符 3231"/>
            <p:cNvSpPr/>
            <p:nvPr userDrawn="1"/>
          </p:nvSpPr>
          <p:spPr>
            <a:xfrm>
              <a:off x="740" y="10"/>
              <a:ext cx="21" cy="4310"/>
            </a:xfrm>
            <a:prstGeom prst="line">
              <a:avLst/>
            </a:prstGeom>
            <a:ln w="9525" cap="flat" cmpd="sng">
              <a:solidFill>
                <a:srgbClr val="DDDDDD">
                  <a:alpha val="50000"/>
                </a:srgbClr>
              </a:solidFill>
              <a:prstDash val="solid"/>
              <a:round/>
              <a:headEnd type="none" w="med" len="med"/>
              <a:tailEnd type="none" w="med" len="med"/>
            </a:ln>
          </p:spPr>
          <p:txBody>
            <a:bodyPr anchor="t"/>
            <a:p>
              <a:pPr lvl="0" indent="0"/>
              <a:endParaRPr lang="zh-CN" altLang="en-US"/>
            </a:p>
          </p:txBody>
        </p:sp>
        <p:sp>
          <p:nvSpPr>
            <p:cNvPr id="3137" name="直接连接符 3232"/>
            <p:cNvSpPr/>
            <p:nvPr userDrawn="1"/>
          </p:nvSpPr>
          <p:spPr>
            <a:xfrm>
              <a:off x="1190" y="10"/>
              <a:ext cx="21" cy="4310"/>
            </a:xfrm>
            <a:prstGeom prst="line">
              <a:avLst/>
            </a:prstGeom>
            <a:ln w="9525" cap="flat" cmpd="sng">
              <a:solidFill>
                <a:srgbClr val="DDDDDD">
                  <a:alpha val="50000"/>
                </a:srgbClr>
              </a:solidFill>
              <a:prstDash val="solid"/>
              <a:round/>
              <a:headEnd type="none" w="med" len="med"/>
              <a:tailEnd type="none" w="med" len="med"/>
            </a:ln>
          </p:spPr>
          <p:txBody>
            <a:bodyPr anchor="t"/>
            <a:p>
              <a:pPr lvl="0" indent="0"/>
              <a:endParaRPr lang="zh-CN" altLang="en-US"/>
            </a:p>
          </p:txBody>
        </p:sp>
      </p:grpSp>
      <p:sp>
        <p:nvSpPr>
          <p:cNvPr id="3237" name="矩形 3236"/>
          <p:cNvSpPr/>
          <p:nvPr/>
        </p:nvSpPr>
        <p:spPr>
          <a:xfrm>
            <a:off x="5553075" y="5576888"/>
            <a:ext cx="712788" cy="644525"/>
          </a:xfrm>
          <a:prstGeom prst="rect">
            <a:avLst/>
          </a:prstGeom>
          <a:solidFill>
            <a:schemeClr val="accent2">
              <a:alpha val="30000"/>
            </a:schemeClr>
          </a:solidFill>
          <a:ln w="9525">
            <a:noFill/>
          </a:ln>
        </p:spPr>
        <p:txBody>
          <a:bodyPr anchor="t"/>
          <a:p>
            <a:pPr lvl="0" indent="0"/>
            <a:endParaRPr lang="zh-CN" altLang="en-US"/>
          </a:p>
        </p:txBody>
      </p:sp>
      <p:sp>
        <p:nvSpPr>
          <p:cNvPr id="3098" name="矩形 3237"/>
          <p:cNvSpPr/>
          <p:nvPr/>
        </p:nvSpPr>
        <p:spPr>
          <a:xfrm>
            <a:off x="7007225" y="5588000"/>
            <a:ext cx="725488" cy="635000"/>
          </a:xfrm>
          <a:prstGeom prst="rect">
            <a:avLst/>
          </a:prstGeom>
          <a:solidFill>
            <a:srgbClr val="DDDDDD">
              <a:alpha val="30000"/>
            </a:srgbClr>
          </a:solidFill>
          <a:ln w="9525">
            <a:noFill/>
          </a:ln>
        </p:spPr>
        <p:txBody>
          <a:bodyPr anchor="t"/>
          <a:p>
            <a:pPr lvl="0" indent="0"/>
            <a:endParaRPr lang="zh-CN" altLang="en-US"/>
          </a:p>
        </p:txBody>
      </p:sp>
      <p:sp>
        <p:nvSpPr>
          <p:cNvPr id="3099" name="矩形 3238"/>
          <p:cNvSpPr/>
          <p:nvPr/>
        </p:nvSpPr>
        <p:spPr>
          <a:xfrm>
            <a:off x="6269038" y="4943475"/>
            <a:ext cx="725487" cy="636588"/>
          </a:xfrm>
          <a:prstGeom prst="rect">
            <a:avLst/>
          </a:prstGeom>
          <a:solidFill>
            <a:srgbClr val="DDDDDD">
              <a:alpha val="20000"/>
            </a:srgbClr>
          </a:solidFill>
          <a:ln w="9525">
            <a:noFill/>
          </a:ln>
        </p:spPr>
        <p:txBody>
          <a:bodyPr anchor="t"/>
          <a:p>
            <a:pPr lvl="0" indent="0"/>
            <a:endParaRPr lang="zh-CN" altLang="en-US"/>
          </a:p>
        </p:txBody>
      </p:sp>
      <p:sp>
        <p:nvSpPr>
          <p:cNvPr id="3100" name="矩形 3239"/>
          <p:cNvSpPr/>
          <p:nvPr/>
        </p:nvSpPr>
        <p:spPr>
          <a:xfrm>
            <a:off x="8447088" y="5588000"/>
            <a:ext cx="696912" cy="635000"/>
          </a:xfrm>
          <a:prstGeom prst="rect">
            <a:avLst/>
          </a:prstGeom>
          <a:solidFill>
            <a:srgbClr val="DDDDDD">
              <a:alpha val="30000"/>
            </a:srgbClr>
          </a:solidFill>
          <a:ln w="9525">
            <a:noFill/>
          </a:ln>
        </p:spPr>
        <p:txBody>
          <a:bodyPr anchor="t"/>
          <a:p>
            <a:pPr lvl="0" indent="0"/>
            <a:endParaRPr lang="zh-CN" altLang="en-US"/>
          </a:p>
        </p:txBody>
      </p:sp>
      <p:sp>
        <p:nvSpPr>
          <p:cNvPr id="3101" name="矩形 3241"/>
          <p:cNvSpPr/>
          <p:nvPr/>
        </p:nvSpPr>
        <p:spPr>
          <a:xfrm>
            <a:off x="2651125" y="5588000"/>
            <a:ext cx="725488" cy="635000"/>
          </a:xfrm>
          <a:prstGeom prst="rect">
            <a:avLst/>
          </a:prstGeom>
          <a:solidFill>
            <a:srgbClr val="DDDDDD">
              <a:alpha val="30000"/>
            </a:srgbClr>
          </a:solidFill>
          <a:ln w="9525">
            <a:noFill/>
          </a:ln>
        </p:spPr>
        <p:txBody>
          <a:bodyPr anchor="t"/>
          <a:p>
            <a:pPr lvl="0" indent="0"/>
            <a:endParaRPr lang="zh-CN" altLang="en-US"/>
          </a:p>
        </p:txBody>
      </p:sp>
      <p:sp>
        <p:nvSpPr>
          <p:cNvPr id="3102" name="矩形 3242"/>
          <p:cNvSpPr/>
          <p:nvPr/>
        </p:nvSpPr>
        <p:spPr>
          <a:xfrm>
            <a:off x="4105275" y="5588000"/>
            <a:ext cx="725488" cy="635000"/>
          </a:xfrm>
          <a:prstGeom prst="rect">
            <a:avLst/>
          </a:prstGeom>
          <a:solidFill>
            <a:srgbClr val="DDDDDD">
              <a:alpha val="30000"/>
            </a:srgbClr>
          </a:solidFill>
          <a:ln w="9525">
            <a:noFill/>
          </a:ln>
        </p:spPr>
        <p:txBody>
          <a:bodyPr anchor="t"/>
          <a:p>
            <a:pPr lvl="0" indent="0"/>
            <a:endParaRPr lang="zh-CN" altLang="en-US"/>
          </a:p>
        </p:txBody>
      </p:sp>
      <p:sp>
        <p:nvSpPr>
          <p:cNvPr id="3103" name="矩形 3243"/>
          <p:cNvSpPr/>
          <p:nvPr/>
        </p:nvSpPr>
        <p:spPr>
          <a:xfrm>
            <a:off x="3367088" y="4943475"/>
            <a:ext cx="725487" cy="636588"/>
          </a:xfrm>
          <a:prstGeom prst="rect">
            <a:avLst/>
          </a:prstGeom>
          <a:solidFill>
            <a:srgbClr val="DDDDDD">
              <a:alpha val="20000"/>
            </a:srgbClr>
          </a:solidFill>
          <a:ln w="9525">
            <a:noFill/>
          </a:ln>
        </p:spPr>
        <p:txBody>
          <a:bodyPr anchor="t"/>
          <a:p>
            <a:pPr lvl="0" indent="0"/>
            <a:endParaRPr lang="zh-CN" altLang="en-US"/>
          </a:p>
        </p:txBody>
      </p:sp>
      <p:sp>
        <p:nvSpPr>
          <p:cNvPr id="3104" name="矩形 3244"/>
          <p:cNvSpPr/>
          <p:nvPr/>
        </p:nvSpPr>
        <p:spPr>
          <a:xfrm>
            <a:off x="4818063" y="4943475"/>
            <a:ext cx="725487" cy="636588"/>
          </a:xfrm>
          <a:prstGeom prst="rect">
            <a:avLst/>
          </a:prstGeom>
          <a:solidFill>
            <a:srgbClr val="DDDDDD">
              <a:alpha val="20000"/>
            </a:srgbClr>
          </a:solidFill>
          <a:ln w="9525">
            <a:noFill/>
          </a:ln>
        </p:spPr>
        <p:txBody>
          <a:bodyPr anchor="t"/>
          <a:p>
            <a:pPr lvl="0" indent="0"/>
            <a:endParaRPr lang="zh-CN" altLang="en-US"/>
          </a:p>
        </p:txBody>
      </p:sp>
      <p:sp>
        <p:nvSpPr>
          <p:cNvPr id="3105" name="矩形 3245"/>
          <p:cNvSpPr/>
          <p:nvPr/>
        </p:nvSpPr>
        <p:spPr>
          <a:xfrm>
            <a:off x="1917700" y="4943475"/>
            <a:ext cx="725488" cy="636588"/>
          </a:xfrm>
          <a:prstGeom prst="rect">
            <a:avLst/>
          </a:prstGeom>
          <a:solidFill>
            <a:schemeClr val="accent2">
              <a:alpha val="20000"/>
            </a:schemeClr>
          </a:solidFill>
          <a:ln w="9525">
            <a:noFill/>
          </a:ln>
        </p:spPr>
        <p:txBody>
          <a:bodyPr anchor="t"/>
          <a:p>
            <a:pPr lvl="0" indent="0"/>
            <a:endParaRPr lang="zh-CN" altLang="en-US"/>
          </a:p>
        </p:txBody>
      </p:sp>
      <p:sp>
        <p:nvSpPr>
          <p:cNvPr id="3106" name="矩形 3246"/>
          <p:cNvSpPr/>
          <p:nvPr/>
        </p:nvSpPr>
        <p:spPr>
          <a:xfrm>
            <a:off x="5541963" y="4310063"/>
            <a:ext cx="725487" cy="636587"/>
          </a:xfrm>
          <a:prstGeom prst="rect">
            <a:avLst/>
          </a:prstGeom>
          <a:solidFill>
            <a:schemeClr val="accent2">
              <a:alpha val="10001"/>
            </a:schemeClr>
          </a:solidFill>
          <a:ln w="9525">
            <a:noFill/>
          </a:ln>
        </p:spPr>
        <p:txBody>
          <a:bodyPr anchor="t"/>
          <a:p>
            <a:pPr lvl="0" indent="0"/>
            <a:endParaRPr lang="zh-CN" altLang="en-US"/>
          </a:p>
        </p:txBody>
      </p:sp>
      <p:sp>
        <p:nvSpPr>
          <p:cNvPr id="3107" name="矩形 3247"/>
          <p:cNvSpPr/>
          <p:nvPr/>
        </p:nvSpPr>
        <p:spPr>
          <a:xfrm>
            <a:off x="6996113" y="4300538"/>
            <a:ext cx="725487" cy="646112"/>
          </a:xfrm>
          <a:prstGeom prst="rect">
            <a:avLst/>
          </a:prstGeom>
          <a:solidFill>
            <a:schemeClr val="accent2">
              <a:alpha val="10001"/>
            </a:schemeClr>
          </a:solidFill>
          <a:ln w="9525">
            <a:noFill/>
          </a:ln>
        </p:spPr>
        <p:txBody>
          <a:bodyPr anchor="t"/>
          <a:p>
            <a:pPr lvl="0" indent="0"/>
            <a:endParaRPr lang="zh-CN" altLang="en-US"/>
          </a:p>
        </p:txBody>
      </p:sp>
      <p:sp>
        <p:nvSpPr>
          <p:cNvPr id="3108" name="矩形 3248"/>
          <p:cNvSpPr/>
          <p:nvPr/>
        </p:nvSpPr>
        <p:spPr>
          <a:xfrm>
            <a:off x="8435975" y="4300538"/>
            <a:ext cx="703263" cy="646112"/>
          </a:xfrm>
          <a:prstGeom prst="rect">
            <a:avLst/>
          </a:prstGeom>
          <a:solidFill>
            <a:srgbClr val="DDDDDD">
              <a:alpha val="10001"/>
            </a:srgbClr>
          </a:solidFill>
          <a:ln w="9525">
            <a:noFill/>
          </a:ln>
        </p:spPr>
        <p:txBody>
          <a:bodyPr anchor="t"/>
          <a:p>
            <a:pPr lvl="0" indent="0"/>
            <a:endParaRPr lang="zh-CN" altLang="en-US"/>
          </a:p>
        </p:txBody>
      </p:sp>
      <p:sp>
        <p:nvSpPr>
          <p:cNvPr id="3109" name="矩形 3249"/>
          <p:cNvSpPr/>
          <p:nvPr/>
        </p:nvSpPr>
        <p:spPr>
          <a:xfrm>
            <a:off x="4105275" y="4310063"/>
            <a:ext cx="725488" cy="636587"/>
          </a:xfrm>
          <a:prstGeom prst="rect">
            <a:avLst/>
          </a:prstGeom>
          <a:solidFill>
            <a:srgbClr val="DDDDDD">
              <a:alpha val="10001"/>
            </a:srgbClr>
          </a:solidFill>
          <a:ln w="9525">
            <a:noFill/>
          </a:ln>
        </p:spPr>
        <p:txBody>
          <a:bodyPr anchor="t"/>
          <a:p>
            <a:pPr lvl="0" indent="0"/>
            <a:endParaRPr lang="zh-CN" altLang="en-US"/>
          </a:p>
        </p:txBody>
      </p:sp>
      <p:sp>
        <p:nvSpPr>
          <p:cNvPr id="3110" name="矩形 3256"/>
          <p:cNvSpPr/>
          <p:nvPr/>
        </p:nvSpPr>
        <p:spPr>
          <a:xfrm>
            <a:off x="7720013" y="6221413"/>
            <a:ext cx="725487" cy="636587"/>
          </a:xfrm>
          <a:prstGeom prst="rect">
            <a:avLst/>
          </a:prstGeom>
          <a:solidFill>
            <a:srgbClr val="DDDDDD">
              <a:alpha val="39999"/>
            </a:srgbClr>
          </a:solidFill>
          <a:ln w="9525">
            <a:noFill/>
          </a:ln>
        </p:spPr>
        <p:txBody>
          <a:bodyPr anchor="t"/>
          <a:p>
            <a:pPr lvl="0" indent="0"/>
            <a:endParaRPr lang="zh-CN" altLang="en-US"/>
          </a:p>
        </p:txBody>
      </p:sp>
      <p:sp>
        <p:nvSpPr>
          <p:cNvPr id="3111" name="矩形 3257"/>
          <p:cNvSpPr/>
          <p:nvPr/>
        </p:nvSpPr>
        <p:spPr>
          <a:xfrm>
            <a:off x="3371850" y="6221413"/>
            <a:ext cx="728663" cy="636587"/>
          </a:xfrm>
          <a:prstGeom prst="rect">
            <a:avLst/>
          </a:prstGeom>
          <a:solidFill>
            <a:srgbClr val="DDDDDD">
              <a:alpha val="39999"/>
            </a:srgbClr>
          </a:solidFill>
          <a:ln w="9525">
            <a:noFill/>
          </a:ln>
        </p:spPr>
        <p:txBody>
          <a:bodyPr anchor="t"/>
          <a:p>
            <a:pPr lvl="0" indent="0"/>
            <a:endParaRPr lang="zh-CN" altLang="en-US"/>
          </a:p>
        </p:txBody>
      </p:sp>
      <p:sp>
        <p:nvSpPr>
          <p:cNvPr id="3112" name="矩形 3258"/>
          <p:cNvSpPr/>
          <p:nvPr/>
        </p:nvSpPr>
        <p:spPr>
          <a:xfrm>
            <a:off x="4826000" y="6221413"/>
            <a:ext cx="725488" cy="636587"/>
          </a:xfrm>
          <a:prstGeom prst="rect">
            <a:avLst/>
          </a:prstGeom>
          <a:solidFill>
            <a:srgbClr val="DDDDDD">
              <a:alpha val="39999"/>
            </a:srgbClr>
          </a:solidFill>
          <a:ln w="9525">
            <a:noFill/>
          </a:ln>
        </p:spPr>
        <p:txBody>
          <a:bodyPr anchor="t"/>
          <a:p>
            <a:pPr lvl="0" indent="0"/>
            <a:endParaRPr lang="zh-CN" altLang="en-US"/>
          </a:p>
        </p:txBody>
      </p:sp>
      <p:sp>
        <p:nvSpPr>
          <p:cNvPr id="3113" name="矩形 3259"/>
          <p:cNvSpPr/>
          <p:nvPr/>
        </p:nvSpPr>
        <p:spPr>
          <a:xfrm>
            <a:off x="1920875" y="6221413"/>
            <a:ext cx="725488" cy="636587"/>
          </a:xfrm>
          <a:prstGeom prst="rect">
            <a:avLst/>
          </a:prstGeom>
          <a:solidFill>
            <a:srgbClr val="DDDDDD">
              <a:alpha val="39999"/>
            </a:srgbClr>
          </a:solidFill>
          <a:ln w="9525">
            <a:noFill/>
          </a:ln>
        </p:spPr>
        <p:txBody>
          <a:bodyPr anchor="t"/>
          <a:p>
            <a:pPr lvl="0" indent="0"/>
            <a:endParaRPr lang="zh-CN" altLang="en-US"/>
          </a:p>
        </p:txBody>
      </p:sp>
      <p:grpSp>
        <p:nvGrpSpPr>
          <p:cNvPr id="3114" name="组合 3277"/>
          <p:cNvGrpSpPr/>
          <p:nvPr/>
        </p:nvGrpSpPr>
        <p:grpSpPr>
          <a:xfrm>
            <a:off x="0" y="533400"/>
            <a:ext cx="9144000" cy="5689600"/>
            <a:chOff x="0" y="336"/>
            <a:chExt cx="5760" cy="3584"/>
          </a:xfrm>
        </p:grpSpPr>
        <p:sp>
          <p:nvSpPr>
            <p:cNvPr id="3115" name="直接连接符 3263"/>
            <p:cNvSpPr/>
            <p:nvPr userDrawn="1"/>
          </p:nvSpPr>
          <p:spPr>
            <a:xfrm flipH="1">
              <a:off x="0" y="336"/>
              <a:ext cx="5760" cy="0"/>
            </a:xfrm>
            <a:prstGeom prst="line">
              <a:avLst/>
            </a:prstGeom>
            <a:ln w="9525" cap="flat" cmpd="sng">
              <a:solidFill>
                <a:srgbClr val="DDDDDD"/>
              </a:solidFill>
              <a:prstDash val="solid"/>
              <a:round/>
              <a:headEnd type="none" w="med" len="med"/>
              <a:tailEnd type="none" w="med" len="med"/>
            </a:ln>
          </p:spPr>
          <p:txBody>
            <a:bodyPr anchor="t"/>
            <a:p>
              <a:pPr lvl="0" indent="0"/>
              <a:endParaRPr lang="zh-CN" altLang="en-US"/>
            </a:p>
          </p:txBody>
        </p:sp>
        <p:sp>
          <p:nvSpPr>
            <p:cNvPr id="3116" name="直接连接符 3264"/>
            <p:cNvSpPr/>
            <p:nvPr userDrawn="1"/>
          </p:nvSpPr>
          <p:spPr>
            <a:xfrm flipH="1">
              <a:off x="0" y="733"/>
              <a:ext cx="5760" cy="0"/>
            </a:xfrm>
            <a:prstGeom prst="line">
              <a:avLst/>
            </a:prstGeom>
            <a:ln w="9525" cap="flat" cmpd="sng">
              <a:solidFill>
                <a:srgbClr val="DDDDDD"/>
              </a:solidFill>
              <a:prstDash val="solid"/>
              <a:round/>
              <a:headEnd type="none" w="med" len="med"/>
              <a:tailEnd type="none" w="med" len="med"/>
            </a:ln>
          </p:spPr>
          <p:txBody>
            <a:bodyPr anchor="t"/>
            <a:p>
              <a:pPr lvl="0" indent="0"/>
              <a:endParaRPr lang="zh-CN" altLang="en-US"/>
            </a:p>
          </p:txBody>
        </p:sp>
        <p:sp>
          <p:nvSpPr>
            <p:cNvPr id="3117" name="直接连接符 3265"/>
            <p:cNvSpPr/>
            <p:nvPr userDrawn="1"/>
          </p:nvSpPr>
          <p:spPr>
            <a:xfrm flipH="1">
              <a:off x="0" y="1123"/>
              <a:ext cx="5760" cy="0"/>
            </a:xfrm>
            <a:prstGeom prst="line">
              <a:avLst/>
            </a:prstGeom>
            <a:ln w="9525" cap="flat" cmpd="sng">
              <a:solidFill>
                <a:srgbClr val="DDDDDD"/>
              </a:solidFill>
              <a:prstDash val="solid"/>
              <a:round/>
              <a:headEnd type="none" w="med" len="med"/>
              <a:tailEnd type="none" w="med" len="med"/>
            </a:ln>
          </p:spPr>
          <p:txBody>
            <a:bodyPr anchor="t"/>
            <a:p>
              <a:pPr lvl="0" indent="0"/>
              <a:endParaRPr lang="zh-CN" altLang="en-US"/>
            </a:p>
          </p:txBody>
        </p:sp>
        <p:sp>
          <p:nvSpPr>
            <p:cNvPr id="3118" name="直接连接符 3266"/>
            <p:cNvSpPr/>
            <p:nvPr userDrawn="1"/>
          </p:nvSpPr>
          <p:spPr>
            <a:xfrm flipH="1">
              <a:off x="0" y="2707"/>
              <a:ext cx="5760" cy="0"/>
            </a:xfrm>
            <a:prstGeom prst="line">
              <a:avLst/>
            </a:prstGeom>
            <a:ln w="9525" cap="flat" cmpd="sng">
              <a:solidFill>
                <a:srgbClr val="DDDDDD"/>
              </a:solidFill>
              <a:prstDash val="solid"/>
              <a:round/>
              <a:headEnd type="none" w="med" len="med"/>
              <a:tailEnd type="none" w="med" len="med"/>
            </a:ln>
          </p:spPr>
          <p:txBody>
            <a:bodyPr anchor="t"/>
            <a:p>
              <a:pPr lvl="0" indent="0"/>
              <a:endParaRPr lang="zh-CN" altLang="en-US"/>
            </a:p>
          </p:txBody>
        </p:sp>
        <p:sp>
          <p:nvSpPr>
            <p:cNvPr id="3119" name="直接连接符 3267"/>
            <p:cNvSpPr/>
            <p:nvPr userDrawn="1"/>
          </p:nvSpPr>
          <p:spPr>
            <a:xfrm flipH="1">
              <a:off x="0" y="3111"/>
              <a:ext cx="5760" cy="0"/>
            </a:xfrm>
            <a:prstGeom prst="line">
              <a:avLst/>
            </a:prstGeom>
            <a:ln w="9525" cap="flat" cmpd="sng">
              <a:solidFill>
                <a:srgbClr val="DDDDDD"/>
              </a:solidFill>
              <a:prstDash val="solid"/>
              <a:round/>
              <a:headEnd type="none" w="med" len="med"/>
              <a:tailEnd type="none" w="med" len="med"/>
            </a:ln>
          </p:spPr>
          <p:txBody>
            <a:bodyPr anchor="t"/>
            <a:p>
              <a:pPr lvl="0" indent="0"/>
              <a:endParaRPr lang="zh-CN" altLang="en-US"/>
            </a:p>
          </p:txBody>
        </p:sp>
        <p:sp>
          <p:nvSpPr>
            <p:cNvPr id="3120" name="直接连接符 3268"/>
            <p:cNvSpPr/>
            <p:nvPr userDrawn="1"/>
          </p:nvSpPr>
          <p:spPr>
            <a:xfrm flipH="1">
              <a:off x="0" y="3516"/>
              <a:ext cx="5760" cy="0"/>
            </a:xfrm>
            <a:prstGeom prst="line">
              <a:avLst/>
            </a:prstGeom>
            <a:ln w="9525" cap="flat" cmpd="sng">
              <a:solidFill>
                <a:srgbClr val="DDDDDD"/>
              </a:solidFill>
              <a:prstDash val="solid"/>
              <a:round/>
              <a:headEnd type="none" w="med" len="med"/>
              <a:tailEnd type="none" w="med" len="med"/>
            </a:ln>
          </p:spPr>
          <p:txBody>
            <a:bodyPr anchor="t"/>
            <a:p>
              <a:pPr lvl="0" indent="0"/>
              <a:endParaRPr lang="zh-CN" altLang="en-US"/>
            </a:p>
          </p:txBody>
        </p:sp>
        <p:sp>
          <p:nvSpPr>
            <p:cNvPr id="3121" name="直接连接符 3269"/>
            <p:cNvSpPr/>
            <p:nvPr userDrawn="1"/>
          </p:nvSpPr>
          <p:spPr>
            <a:xfrm flipH="1">
              <a:off x="0" y="3920"/>
              <a:ext cx="5760" cy="0"/>
            </a:xfrm>
            <a:prstGeom prst="line">
              <a:avLst/>
            </a:prstGeom>
            <a:ln w="9525" cap="flat" cmpd="sng">
              <a:solidFill>
                <a:srgbClr val="DDDDDD"/>
              </a:solidFill>
              <a:prstDash val="solid"/>
              <a:round/>
              <a:headEnd type="none" w="med" len="med"/>
              <a:tailEnd type="none" w="med" len="med"/>
            </a:ln>
          </p:spPr>
          <p:txBody>
            <a:bodyPr anchor="t"/>
            <a:p>
              <a:pPr lvl="0" indent="0"/>
              <a:endParaRPr lang="zh-CN" altLang="en-US"/>
            </a:p>
          </p:txBody>
        </p:sp>
      </p:grpSp>
      <p:sp>
        <p:nvSpPr>
          <p:cNvPr id="3122" name="矩形 3209"/>
          <p:cNvSpPr/>
          <p:nvPr/>
        </p:nvSpPr>
        <p:spPr>
          <a:xfrm>
            <a:off x="5524500" y="534988"/>
            <a:ext cx="725488" cy="633412"/>
          </a:xfrm>
          <a:prstGeom prst="rect">
            <a:avLst/>
          </a:prstGeom>
          <a:solidFill>
            <a:srgbClr val="DDDDDD">
              <a:alpha val="20000"/>
            </a:srgbClr>
          </a:solidFill>
          <a:ln w="9525">
            <a:noFill/>
          </a:ln>
        </p:spPr>
        <p:txBody>
          <a:bodyPr anchor="t"/>
          <a:p>
            <a:pPr lvl="0" indent="0"/>
            <a:endParaRPr lang="zh-CN" altLang="en-US"/>
          </a:p>
        </p:txBody>
      </p:sp>
      <p:sp>
        <p:nvSpPr>
          <p:cNvPr id="3123" name="矩形 3212"/>
          <p:cNvSpPr/>
          <p:nvPr/>
        </p:nvSpPr>
        <p:spPr>
          <a:xfrm>
            <a:off x="6978650" y="534988"/>
            <a:ext cx="725488" cy="633412"/>
          </a:xfrm>
          <a:prstGeom prst="rect">
            <a:avLst/>
          </a:prstGeom>
          <a:solidFill>
            <a:srgbClr val="DDDDDD">
              <a:alpha val="20000"/>
            </a:srgbClr>
          </a:solidFill>
          <a:ln w="9525">
            <a:noFill/>
          </a:ln>
        </p:spPr>
        <p:txBody>
          <a:bodyPr anchor="t"/>
          <a:p>
            <a:pPr lvl="0" indent="0"/>
            <a:endParaRPr lang="zh-CN" altLang="en-US"/>
          </a:p>
        </p:txBody>
      </p:sp>
      <p:sp>
        <p:nvSpPr>
          <p:cNvPr id="3218" name="矩形 3217"/>
          <p:cNvSpPr/>
          <p:nvPr/>
        </p:nvSpPr>
        <p:spPr>
          <a:xfrm>
            <a:off x="7691438" y="4763"/>
            <a:ext cx="725487" cy="522287"/>
          </a:xfrm>
          <a:prstGeom prst="rect">
            <a:avLst/>
          </a:prstGeom>
          <a:solidFill>
            <a:schemeClr val="folHlink">
              <a:alpha val="30000"/>
            </a:schemeClr>
          </a:solidFill>
          <a:ln w="9525">
            <a:noFill/>
          </a:ln>
        </p:spPr>
        <p:txBody>
          <a:bodyPr anchor="t"/>
          <a:p>
            <a:pPr lvl="0" indent="0"/>
            <a:endParaRPr lang="zh-CN" altLang="en-US"/>
          </a:p>
        </p:txBody>
      </p:sp>
      <p:sp>
        <p:nvSpPr>
          <p:cNvPr id="3085" name="矩形 3224"/>
          <p:cNvSpPr/>
          <p:nvPr/>
        </p:nvSpPr>
        <p:spPr>
          <a:xfrm>
            <a:off x="4076700" y="534988"/>
            <a:ext cx="725488" cy="633412"/>
          </a:xfrm>
          <a:prstGeom prst="rect">
            <a:avLst/>
          </a:prstGeom>
          <a:solidFill>
            <a:srgbClr val="DDDDDD">
              <a:alpha val="20000"/>
            </a:srgbClr>
          </a:solidFill>
          <a:ln w="9525">
            <a:noFill/>
          </a:ln>
        </p:spPr>
        <p:txBody>
          <a:bodyPr anchor="t"/>
          <a:p>
            <a:pPr lvl="0" indent="0"/>
            <a:endParaRPr lang="zh-CN" altLang="en-US"/>
          </a:p>
        </p:txBody>
      </p:sp>
      <p:sp>
        <p:nvSpPr>
          <p:cNvPr id="3086" name="矩形 3226"/>
          <p:cNvSpPr/>
          <p:nvPr/>
        </p:nvSpPr>
        <p:spPr>
          <a:xfrm>
            <a:off x="4789488" y="4763"/>
            <a:ext cx="725487" cy="522287"/>
          </a:xfrm>
          <a:prstGeom prst="rect">
            <a:avLst/>
          </a:prstGeom>
          <a:solidFill>
            <a:srgbClr val="DDDDDD">
              <a:alpha val="30000"/>
            </a:srgbClr>
          </a:solidFill>
          <a:ln w="9525">
            <a:noFill/>
          </a:ln>
        </p:spPr>
        <p:txBody>
          <a:bodyPr anchor="t"/>
          <a:p>
            <a:pPr lvl="0" indent="0"/>
            <a:endParaRPr lang="zh-CN" altLang="en-US"/>
          </a:p>
        </p:txBody>
      </p:sp>
      <p:sp>
        <p:nvSpPr>
          <p:cNvPr id="3087" name="矩形 3233"/>
          <p:cNvSpPr/>
          <p:nvPr/>
        </p:nvSpPr>
        <p:spPr>
          <a:xfrm>
            <a:off x="457200" y="1147763"/>
            <a:ext cx="725488" cy="633412"/>
          </a:xfrm>
          <a:prstGeom prst="rect">
            <a:avLst/>
          </a:prstGeom>
          <a:solidFill>
            <a:schemeClr val="folHlink">
              <a:alpha val="20000"/>
            </a:schemeClr>
          </a:solidFill>
          <a:ln w="9525">
            <a:noFill/>
          </a:ln>
        </p:spPr>
        <p:txBody>
          <a:bodyPr anchor="t"/>
          <a:p>
            <a:pPr lvl="0" indent="0"/>
            <a:endParaRPr lang="zh-CN" altLang="en-US"/>
          </a:p>
        </p:txBody>
      </p:sp>
      <p:sp>
        <p:nvSpPr>
          <p:cNvPr id="3088" name="矩形 3235"/>
          <p:cNvSpPr/>
          <p:nvPr/>
        </p:nvSpPr>
        <p:spPr>
          <a:xfrm>
            <a:off x="1889125" y="4763"/>
            <a:ext cx="725488" cy="522287"/>
          </a:xfrm>
          <a:prstGeom prst="rect">
            <a:avLst/>
          </a:prstGeom>
          <a:solidFill>
            <a:srgbClr val="DDDDDD">
              <a:alpha val="39999"/>
            </a:srgbClr>
          </a:solidFill>
          <a:ln w="9525">
            <a:noFill/>
          </a:ln>
        </p:spPr>
        <p:txBody>
          <a:bodyPr anchor="t"/>
          <a:p>
            <a:pPr lvl="0" indent="0"/>
            <a:endParaRPr lang="zh-CN" altLang="en-US"/>
          </a:p>
        </p:txBody>
      </p:sp>
      <p:sp>
        <p:nvSpPr>
          <p:cNvPr id="3089" name="矩形 3250"/>
          <p:cNvSpPr/>
          <p:nvPr/>
        </p:nvSpPr>
        <p:spPr>
          <a:xfrm>
            <a:off x="6251575" y="1165225"/>
            <a:ext cx="725488" cy="633413"/>
          </a:xfrm>
          <a:prstGeom prst="rect">
            <a:avLst/>
          </a:prstGeom>
          <a:solidFill>
            <a:srgbClr val="DDDDDD">
              <a:alpha val="10001"/>
            </a:srgbClr>
          </a:solidFill>
          <a:ln w="9525">
            <a:noFill/>
          </a:ln>
        </p:spPr>
        <p:txBody>
          <a:bodyPr anchor="t"/>
          <a:p>
            <a:pPr lvl="0" indent="0"/>
            <a:endParaRPr lang="zh-CN" altLang="en-US"/>
          </a:p>
        </p:txBody>
      </p:sp>
      <p:sp>
        <p:nvSpPr>
          <p:cNvPr id="3090" name="矩形 3251"/>
          <p:cNvSpPr/>
          <p:nvPr/>
        </p:nvSpPr>
        <p:spPr>
          <a:xfrm>
            <a:off x="7691438" y="1165225"/>
            <a:ext cx="725487" cy="633413"/>
          </a:xfrm>
          <a:prstGeom prst="rect">
            <a:avLst/>
          </a:prstGeom>
          <a:solidFill>
            <a:schemeClr val="folHlink">
              <a:alpha val="10001"/>
            </a:schemeClr>
          </a:solidFill>
          <a:ln w="9525">
            <a:noFill/>
          </a:ln>
        </p:spPr>
        <p:txBody>
          <a:bodyPr anchor="t"/>
          <a:p>
            <a:pPr lvl="0" indent="0"/>
            <a:endParaRPr lang="zh-CN" altLang="en-US"/>
          </a:p>
        </p:txBody>
      </p:sp>
      <p:sp>
        <p:nvSpPr>
          <p:cNvPr id="3091" name="矩形 3252"/>
          <p:cNvSpPr/>
          <p:nvPr/>
        </p:nvSpPr>
        <p:spPr>
          <a:xfrm>
            <a:off x="3349625" y="1165225"/>
            <a:ext cx="725488" cy="633413"/>
          </a:xfrm>
          <a:prstGeom prst="rect">
            <a:avLst/>
          </a:prstGeom>
          <a:solidFill>
            <a:srgbClr val="DDDDDD">
              <a:alpha val="10001"/>
            </a:srgbClr>
          </a:solidFill>
          <a:ln w="9525">
            <a:noFill/>
          </a:ln>
        </p:spPr>
        <p:txBody>
          <a:bodyPr anchor="t"/>
          <a:p>
            <a:pPr lvl="0" indent="0"/>
            <a:endParaRPr lang="zh-CN" altLang="en-US"/>
          </a:p>
        </p:txBody>
      </p:sp>
      <p:sp>
        <p:nvSpPr>
          <p:cNvPr id="3092" name="矩形 3253"/>
          <p:cNvSpPr/>
          <p:nvPr/>
        </p:nvSpPr>
        <p:spPr>
          <a:xfrm>
            <a:off x="4800600" y="1165225"/>
            <a:ext cx="725488" cy="633413"/>
          </a:xfrm>
          <a:prstGeom prst="rect">
            <a:avLst/>
          </a:prstGeom>
          <a:solidFill>
            <a:schemeClr val="folHlink">
              <a:alpha val="10001"/>
            </a:schemeClr>
          </a:solidFill>
          <a:ln w="9525">
            <a:noFill/>
          </a:ln>
        </p:spPr>
        <p:txBody>
          <a:bodyPr anchor="t"/>
          <a:p>
            <a:pPr lvl="0" indent="0"/>
            <a:endParaRPr lang="zh-CN" altLang="en-US"/>
          </a:p>
        </p:txBody>
      </p:sp>
      <p:sp>
        <p:nvSpPr>
          <p:cNvPr id="3093" name="矩形 3254"/>
          <p:cNvSpPr/>
          <p:nvPr/>
        </p:nvSpPr>
        <p:spPr>
          <a:xfrm>
            <a:off x="1900238" y="1165225"/>
            <a:ext cx="725487" cy="633413"/>
          </a:xfrm>
          <a:prstGeom prst="rect">
            <a:avLst/>
          </a:prstGeom>
          <a:solidFill>
            <a:schemeClr val="folHlink">
              <a:alpha val="10001"/>
            </a:schemeClr>
          </a:solidFill>
          <a:ln w="9525">
            <a:noFill/>
          </a:ln>
        </p:spPr>
        <p:txBody>
          <a:bodyPr anchor="t"/>
          <a:p>
            <a:pPr lvl="0" indent="0"/>
            <a:endParaRPr lang="zh-CN" altLang="en-US"/>
          </a:p>
        </p:txBody>
      </p:sp>
      <p:sp>
        <p:nvSpPr>
          <p:cNvPr id="3094" name="矩形 3260"/>
          <p:cNvSpPr/>
          <p:nvPr/>
        </p:nvSpPr>
        <p:spPr>
          <a:xfrm>
            <a:off x="438150" y="4763"/>
            <a:ext cx="725488" cy="522287"/>
          </a:xfrm>
          <a:prstGeom prst="rect">
            <a:avLst/>
          </a:prstGeom>
          <a:solidFill>
            <a:srgbClr val="DDDDDD">
              <a:alpha val="30000"/>
            </a:srgbClr>
          </a:solidFill>
          <a:ln w="9525">
            <a:noFill/>
          </a:ln>
        </p:spPr>
        <p:txBody>
          <a:bodyPr anchor="t"/>
          <a:p>
            <a:pPr lvl="0" indent="0"/>
            <a:endParaRPr lang="zh-CN" altLang="en-US"/>
          </a:p>
        </p:txBody>
      </p:sp>
      <p:sp>
        <p:nvSpPr>
          <p:cNvPr id="3095" name="矩形 3261"/>
          <p:cNvSpPr/>
          <p:nvPr/>
        </p:nvSpPr>
        <p:spPr>
          <a:xfrm>
            <a:off x="1176338" y="533400"/>
            <a:ext cx="725487" cy="633413"/>
          </a:xfrm>
          <a:prstGeom prst="rect">
            <a:avLst/>
          </a:prstGeom>
          <a:solidFill>
            <a:srgbClr val="DDDDDD">
              <a:alpha val="20000"/>
            </a:srgbClr>
          </a:solidFill>
          <a:ln w="9525">
            <a:noFill/>
          </a:ln>
        </p:spPr>
        <p:txBody>
          <a:bodyPr anchor="t"/>
          <a:p>
            <a:pPr lvl="0" indent="0"/>
            <a:endParaRPr lang="zh-CN" altLang="en-US"/>
          </a:p>
        </p:txBody>
      </p:sp>
      <p:sp>
        <p:nvSpPr>
          <p:cNvPr id="3096" name="矩形 3271"/>
          <p:cNvSpPr/>
          <p:nvPr/>
        </p:nvSpPr>
        <p:spPr>
          <a:xfrm>
            <a:off x="2611438" y="534988"/>
            <a:ext cx="725487" cy="633412"/>
          </a:xfrm>
          <a:prstGeom prst="rect">
            <a:avLst/>
          </a:prstGeom>
          <a:solidFill>
            <a:srgbClr val="DDDDDD">
              <a:alpha val="20000"/>
            </a:srgbClr>
          </a:solidFill>
          <a:ln w="9525">
            <a:noFill/>
          </a:ln>
        </p:spPr>
        <p:txBody>
          <a:bodyPr anchor="t"/>
          <a:p>
            <a:pPr lvl="0" indent="0"/>
            <a:endParaRPr lang="zh-CN" altLang="en-US"/>
          </a:p>
        </p:txBody>
      </p:sp>
      <p:grpSp>
        <p:nvGrpSpPr>
          <p:cNvPr id="3306" name="组合 3305"/>
          <p:cNvGrpSpPr/>
          <p:nvPr/>
        </p:nvGrpSpPr>
        <p:grpSpPr>
          <a:xfrm>
            <a:off x="0" y="2257425"/>
            <a:ext cx="4738688" cy="4600575"/>
            <a:chOff x="-9" y="1395"/>
            <a:chExt cx="2985" cy="2898"/>
          </a:xfrm>
        </p:grpSpPr>
        <p:pic>
          <p:nvPicPr>
            <p:cNvPr id="3082" name="图片 3284" descr="pan01"/>
            <p:cNvPicPr>
              <a:picLocks noChangeAspect="1"/>
            </p:cNvPicPr>
            <p:nvPr/>
          </p:nvPicPr>
          <p:blipFill>
            <a:blip r:embed="rId2"/>
            <a:srcRect l="46681" r="2339"/>
            <a:stretch>
              <a:fillRect/>
            </a:stretch>
          </p:blipFill>
          <p:spPr>
            <a:xfrm>
              <a:off x="0" y="1395"/>
              <a:ext cx="2976" cy="2898"/>
            </a:xfrm>
            <a:prstGeom prst="rect">
              <a:avLst/>
            </a:prstGeom>
            <a:noFill/>
            <a:ln w="9525">
              <a:noFill/>
            </a:ln>
          </p:spPr>
        </p:pic>
        <p:sp>
          <p:nvSpPr>
            <p:cNvPr id="3281" name="任意多边形 3280" descr="wiz_gold03"/>
            <p:cNvSpPr/>
            <p:nvPr/>
          </p:nvSpPr>
          <p:spPr>
            <a:xfrm>
              <a:off x="-9" y="1493"/>
              <a:ext cx="2841" cy="2599"/>
            </a:xfrm>
            <a:custGeom>
              <a:avLst/>
              <a:gdLst/>
              <a:ahLst/>
              <a:cxnLst/>
              <a:pathLst>
                <a:path w="2841" h="2599">
                  <a:moveTo>
                    <a:pt x="0" y="18"/>
                  </a:moveTo>
                  <a:lnTo>
                    <a:pt x="2841" y="0"/>
                  </a:lnTo>
                  <a:lnTo>
                    <a:pt x="1294" y="2597"/>
                  </a:lnTo>
                  <a:lnTo>
                    <a:pt x="2" y="2599"/>
                  </a:lnTo>
                  <a:lnTo>
                    <a:pt x="0" y="18"/>
                  </a:lnTo>
                  <a:close/>
                </a:path>
              </a:pathLst>
            </a:custGeom>
            <a:blipFill rotWithShape="1">
              <a:blip r:embed="rId3"/>
              <a:stretch>
                <a:fillRect r="-15708"/>
              </a:stretch>
            </a:blipFill>
            <a:ln w="9525">
              <a:noFill/>
            </a:ln>
          </p:spPr>
          <p:txBody>
            <a:bodyPr/>
            <a:p>
              <a:pPr fontAlgn="base"/>
              <a:endParaRPr lang="zh-CN" altLang="en-US" strike="noStrike" noProof="1"/>
            </a:p>
          </p:txBody>
        </p:sp>
      </p:grpSp>
      <p:grpSp>
        <p:nvGrpSpPr>
          <p:cNvPr id="3305" name="组合 3304"/>
          <p:cNvGrpSpPr/>
          <p:nvPr/>
        </p:nvGrpSpPr>
        <p:grpSpPr>
          <a:xfrm>
            <a:off x="9525" y="1395413"/>
            <a:ext cx="4256088" cy="4598987"/>
            <a:chOff x="0" y="1039"/>
            <a:chExt cx="2681" cy="2897"/>
          </a:xfrm>
        </p:grpSpPr>
        <p:pic>
          <p:nvPicPr>
            <p:cNvPr id="3079" name="图片 3291" descr="pan01"/>
            <p:cNvPicPr>
              <a:picLocks noChangeAspect="1"/>
            </p:cNvPicPr>
            <p:nvPr userDrawn="1"/>
          </p:nvPicPr>
          <p:blipFill>
            <a:blip r:embed="rId2"/>
            <a:srcRect l="51730" r="2339"/>
            <a:stretch>
              <a:fillRect/>
            </a:stretch>
          </p:blipFill>
          <p:spPr>
            <a:xfrm>
              <a:off x="0" y="1039"/>
              <a:ext cx="2681" cy="2897"/>
            </a:xfrm>
            <a:prstGeom prst="rect">
              <a:avLst/>
            </a:prstGeom>
            <a:noFill/>
            <a:ln w="9525">
              <a:noFill/>
            </a:ln>
          </p:spPr>
        </p:pic>
        <p:sp>
          <p:nvSpPr>
            <p:cNvPr id="3080" name="任意多边形 3292" descr="wiz_gold04"/>
            <p:cNvSpPr/>
            <p:nvPr userDrawn="1"/>
          </p:nvSpPr>
          <p:spPr>
            <a:xfrm>
              <a:off x="0" y="1137"/>
              <a:ext cx="2537" cy="2600"/>
            </a:xfrm>
            <a:custGeom>
              <a:avLst/>
              <a:gdLst/>
              <a:ahLst/>
              <a:cxnLst/>
              <a:pathLst>
                <a:path w="2537" h="2600">
                  <a:moveTo>
                    <a:pt x="0" y="0"/>
                  </a:moveTo>
                  <a:lnTo>
                    <a:pt x="2537" y="1"/>
                  </a:lnTo>
                  <a:lnTo>
                    <a:pt x="991" y="2597"/>
                  </a:lnTo>
                  <a:lnTo>
                    <a:pt x="0" y="2600"/>
                  </a:lnTo>
                  <a:lnTo>
                    <a:pt x="0" y="0"/>
                  </a:lnTo>
                  <a:close/>
                </a:path>
              </a:pathLst>
            </a:custGeom>
            <a:blipFill rotWithShape="1">
              <a:blip r:embed="rId4"/>
              <a:stretch>
                <a:fillRect/>
              </a:stretch>
            </a:blipFill>
            <a:ln w="9525">
              <a:noFill/>
            </a:ln>
          </p:spPr>
          <p:txBody>
            <a:bodyPr/>
            <a:p>
              <a:endParaRPr lang="zh-CN" altLang="en-US"/>
            </a:p>
          </p:txBody>
        </p:sp>
      </p:grpSp>
      <p:grpSp>
        <p:nvGrpSpPr>
          <p:cNvPr id="3304" name="组合 3303"/>
          <p:cNvGrpSpPr/>
          <p:nvPr/>
        </p:nvGrpSpPr>
        <p:grpSpPr>
          <a:xfrm>
            <a:off x="-4762" y="304800"/>
            <a:ext cx="3821112" cy="5078413"/>
            <a:chOff x="-7" y="240"/>
            <a:chExt cx="2407" cy="3199"/>
          </a:xfrm>
        </p:grpSpPr>
        <p:pic>
          <p:nvPicPr>
            <p:cNvPr id="2" name="图片 3294" descr="pan01"/>
            <p:cNvPicPr>
              <a:picLocks noChangeAspect="1"/>
            </p:cNvPicPr>
            <p:nvPr userDrawn="1"/>
          </p:nvPicPr>
          <p:blipFill>
            <a:blip r:embed="rId2"/>
            <a:srcRect l="60431" r="2339"/>
            <a:stretch>
              <a:fillRect/>
            </a:stretch>
          </p:blipFill>
          <p:spPr>
            <a:xfrm>
              <a:off x="0" y="240"/>
              <a:ext cx="2400" cy="3199"/>
            </a:xfrm>
            <a:prstGeom prst="rect">
              <a:avLst/>
            </a:prstGeom>
            <a:noFill/>
            <a:ln w="9525">
              <a:noFill/>
            </a:ln>
          </p:spPr>
        </p:pic>
        <p:sp>
          <p:nvSpPr>
            <p:cNvPr id="3076" name="任意多边形 3295" descr="wiz_gold01"/>
            <p:cNvSpPr/>
            <p:nvPr userDrawn="1"/>
          </p:nvSpPr>
          <p:spPr>
            <a:xfrm>
              <a:off x="-7" y="348"/>
              <a:ext cx="2247" cy="2874"/>
            </a:xfrm>
            <a:custGeom>
              <a:avLst/>
              <a:gdLst/>
              <a:ahLst/>
              <a:cxnLst/>
              <a:pathLst>
                <a:path w="2247" h="2874">
                  <a:moveTo>
                    <a:pt x="7" y="0"/>
                  </a:moveTo>
                  <a:lnTo>
                    <a:pt x="2247" y="0"/>
                  </a:lnTo>
                  <a:lnTo>
                    <a:pt x="540" y="2868"/>
                  </a:lnTo>
                  <a:lnTo>
                    <a:pt x="0" y="2874"/>
                  </a:lnTo>
                  <a:lnTo>
                    <a:pt x="7" y="0"/>
                  </a:lnTo>
                  <a:close/>
                </a:path>
              </a:pathLst>
            </a:custGeom>
            <a:blipFill rotWithShape="1">
              <a:blip r:embed="rId5"/>
              <a:stretch>
                <a:fillRect/>
              </a:stretch>
            </a:blipFill>
            <a:ln w="9525">
              <a:noFill/>
            </a:ln>
          </p:spPr>
          <p:txBody>
            <a:bodyPr/>
            <a:p>
              <a:endParaRPr lang="zh-CN" altLang="en-US"/>
            </a:p>
          </p:txBody>
        </p:sp>
      </p:grpSp>
      <p:sp>
        <p:nvSpPr>
          <p:cNvPr id="3077" name="文本框 3082"/>
          <p:cNvSpPr txBox="1"/>
          <p:nvPr/>
        </p:nvSpPr>
        <p:spPr>
          <a:xfrm>
            <a:off x="7924800" y="1295400"/>
            <a:ext cx="1098550" cy="427038"/>
          </a:xfrm>
          <a:prstGeom prst="rect">
            <a:avLst/>
          </a:prstGeom>
          <a:noFill/>
          <a:ln w="9525">
            <a:noFill/>
          </a:ln>
        </p:spPr>
        <p:txBody>
          <a:bodyPr anchor="t">
            <a:spAutoFit/>
          </a:bodyPr>
          <a:p>
            <a:pPr lvl="0" indent="0" algn="r">
              <a:spcBef>
                <a:spcPct val="50000"/>
              </a:spcBef>
            </a:pPr>
            <a:r>
              <a:rPr lang="en-US" altLang="zh-CN" sz="2200">
                <a:ea typeface="宋体" panose="02010600030101010101" pitchFamily="2" charset="-122"/>
              </a:rPr>
              <a:t>LOGO</a:t>
            </a:r>
            <a:endParaRPr lang="en-US" altLang="zh-CN" sz="2200">
              <a:ea typeface="宋体" panose="02010600030101010101" pitchFamily="2" charset="-122"/>
            </a:endParaRPr>
          </a:p>
        </p:txBody>
      </p:sp>
      <p:sp>
        <p:nvSpPr>
          <p:cNvPr id="3075" name="副标题 3074"/>
          <p:cNvSpPr>
            <a:spLocks noGrp="1"/>
          </p:cNvSpPr>
          <p:nvPr>
            <p:ph type="subTitle" idx="1"/>
          </p:nvPr>
        </p:nvSpPr>
        <p:spPr>
          <a:xfrm>
            <a:off x="4572000" y="4343400"/>
            <a:ext cx="4419600" cy="609600"/>
          </a:xfrm>
          <a:prstGeom prst="rect">
            <a:avLst/>
          </a:prstGeom>
          <a:noFill/>
          <a:ln w="9525">
            <a:noFill/>
            <a:miter/>
          </a:ln>
        </p:spPr>
        <p:txBody>
          <a:bodyPr anchor="t"/>
          <a:lstStyle>
            <a:lvl1pPr marL="0" lvl="0" indent="0" algn="r">
              <a:buNone/>
              <a:defRPr sz="2000" kern="1200"/>
            </a:lvl1pPr>
            <a:lvl2pPr marL="457200" lvl="1" indent="-457200" algn="ctr">
              <a:buNone/>
              <a:defRPr sz="2000" kern="1200"/>
            </a:lvl2pPr>
            <a:lvl3pPr marL="914400" lvl="2" indent="-914400" algn="ctr">
              <a:buNone/>
              <a:defRPr sz="2000" kern="1200"/>
            </a:lvl3pPr>
            <a:lvl4pPr marL="1371600" lvl="3" indent="-1371600" algn="ctr">
              <a:buNone/>
              <a:defRPr sz="2000" kern="1200"/>
            </a:lvl4pPr>
            <a:lvl5pPr marL="1828800" lvl="4" indent="-1828800" algn="ctr">
              <a:buNone/>
              <a:defRPr sz="2000" kern="1200"/>
            </a:lvl5pPr>
          </a:lstStyle>
          <a:p>
            <a:pPr lvl="0" fontAlgn="base"/>
            <a:r>
              <a:rPr lang="zh-CN" altLang="en-US" strike="noStrike" noProof="1" dirty="0"/>
              <a:t>单击此处编辑母版副标题样式</a:t>
            </a:r>
            <a:endParaRPr lang="zh-CN" altLang="en-US" strike="noStrike" noProof="1" dirty="0"/>
          </a:p>
        </p:txBody>
      </p:sp>
      <p:sp>
        <p:nvSpPr>
          <p:cNvPr id="3074" name="标题 3073"/>
          <p:cNvSpPr>
            <a:spLocks noGrp="1"/>
          </p:cNvSpPr>
          <p:nvPr>
            <p:ph type="ctrTitle"/>
          </p:nvPr>
        </p:nvSpPr>
        <p:spPr>
          <a:xfrm>
            <a:off x="4267200" y="1981200"/>
            <a:ext cx="4724400" cy="2057400"/>
          </a:xfrm>
          <a:prstGeom prst="rect">
            <a:avLst/>
          </a:prstGeom>
          <a:noFill/>
          <a:ln w="9525">
            <a:noFill/>
            <a:miter/>
          </a:ln>
        </p:spPr>
        <p:txBody>
          <a:bodyPr anchor="ctr"/>
          <a:lstStyle>
            <a:lvl1pPr lvl="0" algn="r">
              <a:defRPr sz="4400" kern="1200"/>
            </a:lvl1pPr>
          </a:lstStyle>
          <a:p>
            <a:pPr lvl="0" fontAlgn="base"/>
            <a:r>
              <a:rPr lang="zh-CN" altLang="en-US" strike="noStrike" noProof="1" dirty="0"/>
              <a:t>单击此处编辑母版标题样式</a:t>
            </a:r>
            <a:endParaRPr lang="zh-CN" altLang="en-US" strike="noStrike" noProof="1" dirty="0"/>
          </a:p>
        </p:txBody>
      </p:sp>
      <p:sp>
        <p:nvSpPr>
          <p:cNvPr id="3" name="日期占位符 3075"/>
          <p:cNvSpPr>
            <a:spLocks noGrp="1"/>
          </p:cNvSpPr>
          <p:nvPr>
            <p:ph type="dt" sz="half" idx="2"/>
          </p:nvPr>
        </p:nvSpPr>
        <p:spPr>
          <a:xfrm>
            <a:off x="304800" y="6400800"/>
            <a:ext cx="2133600" cy="320675"/>
          </a:xfrm>
          <a:prstGeom prst="rect">
            <a:avLst/>
          </a:prstGeom>
          <a:noFill/>
          <a:ln w="9525">
            <a:noFill/>
            <a:miter/>
          </a:ln>
        </p:spPr>
        <p:txBody>
          <a:bodyPr anchor="t"/>
          <a:p>
            <a:pPr algn="r" fontAlgn="base"/>
            <a:endParaRPr lang="en-US" altLang="zh-CN" noProof="1">
              <a:ea typeface="宋体" panose="02010600030101010101" pitchFamily="2" charset="-122"/>
            </a:endParaRPr>
          </a:p>
        </p:txBody>
      </p:sp>
      <p:sp>
        <p:nvSpPr>
          <p:cNvPr id="4" name="页脚占位符 3076"/>
          <p:cNvSpPr>
            <a:spLocks noGrp="1"/>
          </p:cNvSpPr>
          <p:nvPr>
            <p:ph type="ftr" sz="quarter" idx="3"/>
          </p:nvPr>
        </p:nvSpPr>
        <p:spPr>
          <a:xfrm>
            <a:off x="6172200" y="6400800"/>
            <a:ext cx="2895600" cy="320675"/>
          </a:xfrm>
          <a:prstGeom prst="rect">
            <a:avLst/>
          </a:prstGeom>
          <a:noFill/>
          <a:ln w="9525">
            <a:noFill/>
            <a:miter/>
          </a:ln>
        </p:spPr>
        <p:txBody>
          <a:bodyPr anchor="t"/>
          <a:p>
            <a:pPr algn="r" fontAlgn="base"/>
            <a:r>
              <a:rPr lang="en-US" altLang="zh-CN" noProof="1">
                <a:latin typeface="Calibri" panose="020F0502020204030204" pitchFamily="34" charset="0"/>
                <a:ea typeface="宋体" panose="02010600030101010101" pitchFamily="2" charset="-122"/>
                <a:cs typeface="+mn-ea"/>
              </a:rPr>
              <a:t>www.themegallery.com</a:t>
            </a:r>
            <a:endParaRPr lang="en-US" altLang="zh-CN" noProof="1">
              <a:ea typeface="宋体" panose="02010600030101010101" pitchFamily="2" charset="-122"/>
            </a:endParaRPr>
          </a:p>
        </p:txBody>
      </p:sp>
      <p:sp>
        <p:nvSpPr>
          <p:cNvPr id="5" name="灯片编号占位符 3077"/>
          <p:cNvSpPr>
            <a:spLocks noGrp="1"/>
          </p:cNvSpPr>
          <p:nvPr>
            <p:ph type="sldNum" sz="quarter" idx="4"/>
          </p:nvPr>
        </p:nvSpPr>
        <p:spPr>
          <a:xfrm>
            <a:off x="3733800" y="6400800"/>
            <a:ext cx="2133600" cy="320675"/>
          </a:xfrm>
          <a:prstGeom prst="rect">
            <a:avLst/>
          </a:prstGeom>
          <a:noFill/>
          <a:ln w="9525">
            <a:noFill/>
            <a:miter/>
          </a:ln>
        </p:spPr>
        <p:txBody>
          <a:bodyPr anchor="t"/>
          <a:p>
            <a:pPr fontAlgn="base"/>
            <a:fld id="{9A0DB2DC-4C9A-4742-B13C-FB6460FD3503}" type="slidenum">
              <a:rPr lang="zh-CN" altLang="en-US" noProof="1" dirty="0">
                <a:latin typeface="Calibri" panose="020F0502020204030204" pitchFamily="34" charset="0"/>
                <a:ea typeface="宋体" panose="02010600030101010101" pitchFamily="2" charset="-122"/>
                <a:cs typeface="+mn-ea"/>
              </a:rPr>
            </a:fld>
            <a:endParaRPr lang="en-US" altLang="zh-CN" noProof="1">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159"/>
                                        </p:tgtEl>
                                        <p:attrNameLst>
                                          <p:attrName>style.visibility</p:attrName>
                                        </p:attrNameLst>
                                      </p:cBhvr>
                                      <p:to>
                                        <p:strVal val="visible"/>
                                      </p:to>
                                    </p:set>
                                    <p:animEffect transition="in" filter="wipe(left)">
                                      <p:cBhvr>
                                        <p:cTn id="7" dur="500"/>
                                        <p:tgtEl>
                                          <p:spTgt spid="3159"/>
                                        </p:tgtEl>
                                      </p:cBhvr>
                                    </p:animEffect>
                                  </p:childTnLst>
                                </p:cTn>
                              </p:par>
                              <p:par>
                                <p:cTn id="8" presetID="22" presetClass="entr" presetSubtype="8" fill="hold" nodeType="withEffect">
                                  <p:stCondLst>
                                    <p:cond delay="0"/>
                                  </p:stCondLst>
                                  <p:childTnLst>
                                    <p:set>
                                      <p:cBhvr>
                                        <p:cTn id="9" dur="1" fill="hold">
                                          <p:stCondLst>
                                            <p:cond delay="0"/>
                                          </p:stCondLst>
                                        </p:cTn>
                                        <p:tgtEl>
                                          <p:spTgt spid="3306"/>
                                        </p:tgtEl>
                                        <p:attrNameLst>
                                          <p:attrName>style.visibility</p:attrName>
                                        </p:attrNameLst>
                                      </p:cBhvr>
                                      <p:to>
                                        <p:strVal val="visible"/>
                                      </p:to>
                                    </p:set>
                                    <p:animEffect transition="in" filter="wipe(left)">
                                      <p:cBhvr>
                                        <p:cTn id="10" dur="1000"/>
                                        <p:tgtEl>
                                          <p:spTgt spid="3306"/>
                                        </p:tgtEl>
                                      </p:cBhvr>
                                    </p:animEffect>
                                  </p:childTnLst>
                                </p:cTn>
                              </p:par>
                            </p:childTnLst>
                          </p:cTn>
                        </p:par>
                        <p:par>
                          <p:cTn id="11" fill="hold">
                            <p:stCondLst>
                              <p:cond delay="500"/>
                            </p:stCondLst>
                            <p:childTnLst>
                              <p:par>
                                <p:cTn id="12" presetID="22" presetClass="entr" presetSubtype="8" fill="hold" nodeType="afterEffect">
                                  <p:stCondLst>
                                    <p:cond delay="700"/>
                                  </p:stCondLst>
                                  <p:childTnLst>
                                    <p:set>
                                      <p:cBhvr>
                                        <p:cTn id="13" dur="1" fill="hold">
                                          <p:stCondLst>
                                            <p:cond delay="0"/>
                                          </p:stCondLst>
                                        </p:cTn>
                                        <p:tgtEl>
                                          <p:spTgt spid="3305"/>
                                        </p:tgtEl>
                                        <p:attrNameLst>
                                          <p:attrName>style.visibility</p:attrName>
                                        </p:attrNameLst>
                                      </p:cBhvr>
                                      <p:to>
                                        <p:strVal val="visible"/>
                                      </p:to>
                                    </p:set>
                                    <p:animEffect transition="in" filter="wipe(left)">
                                      <p:cBhvr>
                                        <p:cTn id="14" dur="1000"/>
                                        <p:tgtEl>
                                          <p:spTgt spid="3305"/>
                                        </p:tgtEl>
                                      </p:cBhvr>
                                    </p:animEffect>
                                  </p:childTnLst>
                                </p:cTn>
                              </p:par>
                            </p:childTnLst>
                          </p:cTn>
                        </p:par>
                        <p:par>
                          <p:cTn id="15" fill="hold">
                            <p:stCondLst>
                              <p:cond delay="2200"/>
                            </p:stCondLst>
                            <p:childTnLst>
                              <p:par>
                                <p:cTn id="16" presetID="22" presetClass="entr" presetSubtype="8" fill="hold" nodeType="afterEffect">
                                  <p:stCondLst>
                                    <p:cond delay="600"/>
                                  </p:stCondLst>
                                  <p:childTnLst>
                                    <p:set>
                                      <p:cBhvr>
                                        <p:cTn id="17" dur="1" fill="hold">
                                          <p:stCondLst>
                                            <p:cond delay="0"/>
                                          </p:stCondLst>
                                        </p:cTn>
                                        <p:tgtEl>
                                          <p:spTgt spid="3304"/>
                                        </p:tgtEl>
                                        <p:attrNameLst>
                                          <p:attrName>style.visibility</p:attrName>
                                        </p:attrNameLst>
                                      </p:cBhvr>
                                      <p:to>
                                        <p:strVal val="visible"/>
                                      </p:to>
                                    </p:set>
                                    <p:animEffect transition="in" filter="wipe(left)">
                                      <p:cBhvr>
                                        <p:cTn id="18" dur="1000"/>
                                        <p:tgtEl>
                                          <p:spTgt spid="3304"/>
                                        </p:tgtEl>
                                      </p:cBhvr>
                                    </p:animEffect>
                                  </p:childTnLst>
                                </p:cTn>
                              </p:par>
                            </p:childTnLst>
                          </p:cTn>
                        </p:par>
                        <p:par>
                          <p:cTn id="19" fill="hold">
                            <p:stCondLst>
                              <p:cond delay="3800"/>
                            </p:stCondLst>
                            <p:childTnLst>
                              <p:par>
                                <p:cTn id="20" presetID="10" presetClass="entr" presetSubtype="0" fill="hold" nodeType="afterEffect">
                                  <p:stCondLst>
                                    <p:cond delay="0"/>
                                  </p:stCondLst>
                                  <p:childTnLst>
                                    <p:set>
                                      <p:cBhvr>
                                        <p:cTn id="21" dur="1" fill="hold">
                                          <p:stCondLst>
                                            <p:cond delay="0"/>
                                          </p:stCondLst>
                                        </p:cTn>
                                        <p:tgtEl>
                                          <p:spTgt spid="3237"/>
                                        </p:tgtEl>
                                        <p:attrNameLst>
                                          <p:attrName>style.visibility</p:attrName>
                                        </p:attrNameLst>
                                      </p:cBhvr>
                                      <p:to>
                                        <p:strVal val="visible"/>
                                      </p:to>
                                    </p:set>
                                    <p:animEffect transition="in" filter="fade">
                                      <p:cBhvr>
                                        <p:cTn id="22" dur="500"/>
                                        <p:tgtEl>
                                          <p:spTgt spid="3237"/>
                                        </p:tgtEl>
                                      </p:cBhvr>
                                    </p:animEffect>
                                  </p:childTnLst>
                                </p:cTn>
                              </p:par>
                            </p:childTnLst>
                          </p:cTn>
                        </p:par>
                        <p:par>
                          <p:cTn id="23" fill="hold">
                            <p:stCondLst>
                              <p:cond delay="4300"/>
                            </p:stCondLst>
                            <p:childTnLst>
                              <p:par>
                                <p:cTn id="24" presetID="10" presetClass="entr" presetSubtype="0" fill="hold" nodeType="afterEffect">
                                  <p:stCondLst>
                                    <p:cond delay="0"/>
                                  </p:stCondLst>
                                  <p:childTnLst>
                                    <p:set>
                                      <p:cBhvr>
                                        <p:cTn id="25" dur="1" fill="hold">
                                          <p:stCondLst>
                                            <p:cond delay="0"/>
                                          </p:stCondLst>
                                        </p:cTn>
                                        <p:tgtEl>
                                          <p:spTgt spid="3218"/>
                                        </p:tgtEl>
                                        <p:attrNameLst>
                                          <p:attrName>style.visibility</p:attrName>
                                        </p:attrNameLst>
                                      </p:cBhvr>
                                      <p:to>
                                        <p:strVal val="visible"/>
                                      </p:to>
                                    </p:set>
                                    <p:animEffect transition="in" filter="fade">
                                      <p:cBhvr>
                                        <p:cTn id="26" dur="500"/>
                                        <p:tgtEl>
                                          <p:spTgt spid="3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p>
        </p:txBody>
      </p:sp>
      <p:sp>
        <p:nvSpPr>
          <p:cNvPr id="5" name="页脚占位符 4"/>
          <p:cNvSpPr>
            <a:spLocks noGrp="1"/>
          </p:cNvSpPr>
          <p:nvPr>
            <p:ph type="ftr" sz="quarter" idx="11"/>
          </p:nvPr>
        </p:nvSpPr>
        <p:spPr/>
        <p:txBody>
          <a:bodyPr/>
          <a:p>
            <a:pPr lvl="0" fontAlgn="base"/>
            <a:endParaRPr lang="zh-CN" altLang="en-US" strike="noStrike" noProof="1" dirty="0"/>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28600"/>
            <a:ext cx="2057400" cy="6096000"/>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28600"/>
            <a:ext cx="6052930" cy="6096000"/>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p>
        </p:txBody>
      </p:sp>
      <p:sp>
        <p:nvSpPr>
          <p:cNvPr id="5" name="页脚占位符 4"/>
          <p:cNvSpPr>
            <a:spLocks noGrp="1"/>
          </p:cNvSpPr>
          <p:nvPr>
            <p:ph type="ftr" sz="quarter" idx="11"/>
          </p:nvPr>
        </p:nvSpPr>
        <p:spPr/>
        <p:txBody>
          <a:bodyPr/>
          <a:p>
            <a:pPr lvl="0" fontAlgn="base"/>
            <a:endParaRPr lang="zh-CN" altLang="en-US" strike="noStrike" noProof="1" dirty="0"/>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628650" y="1825625"/>
            <a:ext cx="38862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29150" y="1825625"/>
            <a:ext cx="38862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endParaRPr lang="zh-CN" altLang="en-US" strike="noStrike" noProof="1" dirty="0"/>
          </a:p>
        </p:txBody>
      </p:sp>
      <p:sp>
        <p:nvSpPr>
          <p:cNvPr id="6" name="页脚占位符 5"/>
          <p:cNvSpPr>
            <a:spLocks noGrp="1"/>
          </p:cNvSpPr>
          <p:nvPr>
            <p:ph type="ftr" sz="quarter" idx="11"/>
          </p:nvPr>
        </p:nvSpPr>
        <p:spPr/>
        <p:txBody>
          <a:bodyPr/>
          <a:p>
            <a:pPr lvl="0" fontAlgn="base"/>
            <a:endParaRPr lang="zh-CN" altLang="en-US" strike="noStrike" noProof="1" dirty="0"/>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标题和图表">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图表占位符 2"/>
          <p:cNvSpPr>
            <a:spLocks noGrp="1"/>
          </p:cNvSpPr>
          <p:nvPr>
            <p:ph type="chart" idx="1"/>
          </p:nvPr>
        </p:nvSpPr>
        <p:spPr/>
        <p:txBody>
          <a:bodyPr/>
          <a:lstStyle/>
          <a:p>
            <a:pPr fontAlgn="base"/>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p>
        </p:txBody>
      </p:sp>
      <p:sp>
        <p:nvSpPr>
          <p:cNvPr id="5" name="页脚占位符 4"/>
          <p:cNvSpPr>
            <a:spLocks noGrp="1"/>
          </p:cNvSpPr>
          <p:nvPr>
            <p:ph type="ftr" sz="quarter" idx="11"/>
          </p:nvPr>
        </p:nvSpPr>
        <p:spPr/>
        <p:txBody>
          <a:bodyPr/>
          <a:p>
            <a:pPr lvl="0" fontAlgn="base"/>
            <a:endParaRPr lang="zh-CN" altLang="en-US" strike="noStrike" noProof="1" dirty="0"/>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表格占位符 2"/>
          <p:cNvSpPr>
            <a:spLocks noGrp="1"/>
          </p:cNvSpPr>
          <p:nvPr>
            <p:ph type="tbl" idx="1"/>
          </p:nvPr>
        </p:nvSpPr>
        <p:spPr/>
        <p:txBody>
          <a:bodyPr/>
          <a:lstStyle/>
          <a:p>
            <a:pPr fontAlgn="base"/>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p>
        </p:txBody>
      </p:sp>
      <p:sp>
        <p:nvSpPr>
          <p:cNvPr id="5" name="页脚占位符 4"/>
          <p:cNvSpPr>
            <a:spLocks noGrp="1"/>
          </p:cNvSpPr>
          <p:nvPr>
            <p:ph type="ftr" sz="quarter" idx="11"/>
          </p:nvPr>
        </p:nvSpPr>
        <p:spPr/>
        <p:txBody>
          <a:bodyPr/>
          <a:p>
            <a:pPr lvl="0" fontAlgn="base"/>
            <a:endParaRPr lang="zh-CN" altLang="en-US" strike="noStrike" noProof="1" dirty="0"/>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2052" name="Line 4"/>
          <p:cNvSpPr>
            <a:spLocks noChangeShapeType="1"/>
          </p:cNvSpPr>
          <p:nvPr/>
        </p:nvSpPr>
        <p:spPr bwMode="auto">
          <a:xfrm>
            <a:off x="0" y="730250"/>
            <a:ext cx="9144000" cy="0"/>
          </a:xfrm>
          <a:prstGeom prst="line">
            <a:avLst/>
          </a:prstGeom>
          <a:noFill/>
          <a:ln w="9525" cap="flat" cmpd="sng">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endParaRPr lang="zh-CN" altLang="en-US" sz="1350" strike="noStrike" noProof="1"/>
          </a:p>
        </p:txBody>
      </p:sp>
      <p:pic>
        <p:nvPicPr>
          <p:cNvPr id="4099" name="Picture 2" descr="商业共营_02"/>
          <p:cNvPicPr>
            <a:picLocks noChangeAspect="1"/>
          </p:cNvPicPr>
          <p:nvPr/>
        </p:nvPicPr>
        <p:blipFill>
          <a:blip r:embed="rId2"/>
          <a:srcRect t="16553" b="4295"/>
          <a:stretch>
            <a:fillRect/>
          </a:stretch>
        </p:blipFill>
        <p:spPr>
          <a:xfrm>
            <a:off x="0" y="946150"/>
            <a:ext cx="9142413" cy="2947988"/>
          </a:xfrm>
          <a:prstGeom prst="rect">
            <a:avLst/>
          </a:prstGeom>
          <a:noFill/>
          <a:ln w="9525">
            <a:noFill/>
          </a:ln>
        </p:spPr>
      </p:pic>
      <p:sp>
        <p:nvSpPr>
          <p:cNvPr id="11" name="Rectangle 3"/>
          <p:cNvSpPr>
            <a:spLocks noChangeArrowheads="1"/>
          </p:cNvSpPr>
          <p:nvPr/>
        </p:nvSpPr>
        <p:spPr bwMode="auto">
          <a:xfrm>
            <a:off x="6586538" y="946150"/>
            <a:ext cx="2555875" cy="2947988"/>
          </a:xfrm>
          <a:prstGeom prst="rect">
            <a:avLst/>
          </a:prstGeom>
          <a:solidFill>
            <a:srgbClr val="FFFFFF">
              <a:alpha val="20000"/>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endParaRPr lang="zh-CN" altLang="en-US" sz="1350" strike="noStrike" noProof="1"/>
          </a:p>
        </p:txBody>
      </p:sp>
      <p:sp>
        <p:nvSpPr>
          <p:cNvPr id="2053" name="Rectangle 5"/>
          <p:cNvSpPr>
            <a:spLocks noGrp="1" noChangeArrowheads="1"/>
          </p:cNvSpPr>
          <p:nvPr>
            <p:ph type="ctrTitle"/>
          </p:nvPr>
        </p:nvSpPr>
        <p:spPr>
          <a:xfrm>
            <a:off x="396875" y="4191001"/>
            <a:ext cx="7373938" cy="612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l">
              <a:buFont typeface="Arial" panose="020B0604020202020204" pitchFamily="34" charset="0"/>
              <a:buNone/>
              <a:defRPr sz="2550">
                <a:solidFill>
                  <a:srgbClr val="707071"/>
                </a:solidFill>
                <a:sym typeface="Arial" panose="020B0604020202020204" pitchFamily="34" charset="0"/>
              </a:defRPr>
            </a:lvl1pPr>
          </a:lstStyle>
          <a:p>
            <a:pPr lvl="0" fontAlgn="base"/>
            <a:r>
              <a:rPr lang="zh-CN" sz="2550" strike="noStrike" noProof="0" smtClean="0">
                <a:sym typeface="Arial" panose="020B0604020202020204" pitchFamily="34" charset="0"/>
              </a:rPr>
              <a:t>单击此处编辑母版标题样式</a:t>
            </a:r>
            <a:endParaRPr lang="zh-CN" strike="noStrike" noProof="0" smtClean="0">
              <a:sym typeface="Arial" panose="020B0604020202020204" pitchFamily="34" charset="0"/>
            </a:endParaRPr>
          </a:p>
        </p:txBody>
      </p:sp>
      <p:sp>
        <p:nvSpPr>
          <p:cNvPr id="2054" name="Rectangle 6"/>
          <p:cNvSpPr>
            <a:spLocks noGrp="1" noChangeArrowheads="1"/>
          </p:cNvSpPr>
          <p:nvPr>
            <p:ph type="subTitle" idx="1"/>
          </p:nvPr>
        </p:nvSpPr>
        <p:spPr>
          <a:xfrm>
            <a:off x="396875" y="4802188"/>
            <a:ext cx="7373938" cy="787400"/>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lstStyle>
            <a:lvl1pPr marL="0" indent="0">
              <a:spcBef>
                <a:spcPct val="0"/>
              </a:spcBef>
              <a:buFont typeface="Arial" panose="020B0604020202020204" pitchFamily="34" charset="0"/>
              <a:buNone/>
              <a:defRPr sz="1500">
                <a:solidFill>
                  <a:srgbClr val="707071"/>
                </a:solidFill>
                <a:sym typeface="Arial" panose="020B0604020202020204" pitchFamily="34" charset="0"/>
              </a:defRPr>
            </a:lvl1pPr>
          </a:lstStyle>
          <a:p>
            <a:pPr lvl="0" fontAlgn="base"/>
            <a:r>
              <a:rPr lang="zh-CN" strike="noStrike" noProof="0" smtClean="0">
                <a:sym typeface="Arial" panose="020B0604020202020204" pitchFamily="34" charset="0"/>
              </a:rPr>
              <a:t>单击此处编辑母版副标题样式</a:t>
            </a:r>
            <a:endParaRPr lang="zh-CN" strike="noStrike" noProof="0" smtClean="0">
              <a:sym typeface="Arial" panose="020B0604020202020204" pitchFamily="34" charset="0"/>
            </a:endParaRPr>
          </a:p>
        </p:txBody>
      </p:sp>
      <p:sp>
        <p:nvSpPr>
          <p:cNvPr id="2" name="日期占位符 1"/>
          <p:cNvSpPr>
            <a:spLocks noGrp="1"/>
          </p:cNvSpPr>
          <p:nvPr>
            <p:ph type="dt" sz="half" idx="10"/>
          </p:nvPr>
        </p:nvSpPr>
        <p:spPr>
          <a:xfrm>
            <a:off x="628650" y="6356350"/>
            <a:ext cx="2057400" cy="365125"/>
          </a:xfrm>
          <a:prstGeom prst="rect">
            <a:avLst/>
          </a:prstGeom>
        </p:spPr>
        <p:txBody>
          <a:bodyPr vert="horz" wrap="square" lIns="91440" tIns="45720" rIns="91440" bIns="45720" rtlCol="0" anchor="ctr">
            <a:normAutofit/>
          </a:bodyPr>
          <a:lstStyle/>
          <a:p>
            <a:pPr fontAlgn="base"/>
            <a:fld id="{AFFB7C5A-62A9-494D-BA40-91798124D932}" type="datetimeFigureOut">
              <a:rPr lang="zh-CN" altLang="en-US" noProof="1" smtClean="0">
                <a:latin typeface="Verdana" panose="020B0604030504040204" pitchFamily="34" charset="0"/>
                <a:ea typeface="微软雅黑" panose="020B0503020204020204" charset="-122"/>
                <a:cs typeface="+mn-ea"/>
              </a:rPr>
            </a:fld>
            <a:endParaRPr lang="zh-CN" altLang="en-US" noProof="1"/>
          </a:p>
        </p:txBody>
      </p:sp>
      <p:sp>
        <p:nvSpPr>
          <p:cNvPr id="3" name="页脚占位符 2"/>
          <p:cNvSpPr>
            <a:spLocks noGrp="1"/>
          </p:cNvSpPr>
          <p:nvPr>
            <p:ph type="ftr" sz="quarter" idx="11"/>
          </p:nvPr>
        </p:nvSpPr>
        <p:spPr>
          <a:xfrm>
            <a:off x="3028950" y="6356350"/>
            <a:ext cx="3086100" cy="365125"/>
          </a:xfrm>
          <a:prstGeom prst="rect">
            <a:avLst/>
          </a:prstGeom>
        </p:spPr>
        <p:txBody>
          <a:bodyPr vert="horz" wrap="square" lIns="91440" tIns="45720" rIns="91440" bIns="45720" rtlCol="0" anchor="ctr">
            <a:normAutofit/>
          </a:bodyPr>
          <a:lstStyle/>
          <a:p>
            <a:pPr fontAlgn="base"/>
            <a:endParaRPr lang="zh-CN" altLang="en-US" noProof="1"/>
          </a:p>
        </p:txBody>
      </p:sp>
      <p:sp>
        <p:nvSpPr>
          <p:cNvPr id="4" name="灯片编号占位符 3"/>
          <p:cNvSpPr>
            <a:spLocks noGrp="1"/>
          </p:cNvSpPr>
          <p:nvPr>
            <p:ph type="sldNum" sz="quarter" idx="12"/>
          </p:nvPr>
        </p:nvSpPr>
        <p:spPr>
          <a:xfrm>
            <a:off x="6457950" y="6356350"/>
            <a:ext cx="2057400" cy="365125"/>
          </a:xfrm>
          <a:prstGeom prst="rect">
            <a:avLst/>
          </a:prstGeom>
        </p:spPr>
        <p:txBody>
          <a:bodyPr vert="horz" wrap="square" lIns="91440" tIns="45720" rIns="91440" bIns="45720" rtlCol="0" anchor="ctr">
            <a:normAutofit/>
          </a:bodyPr>
          <a:lstStyle/>
          <a:p>
            <a:pPr fontAlgn="base"/>
            <a:fld id="{85DD3C23-7A88-4E35-A4E8-A4FB2755448E}" type="slidenum">
              <a:rPr lang="zh-CN" altLang="en-US" noProof="1" smtClean="0">
                <a:latin typeface="Verdana" panose="020B0604030504040204" pitchFamily="34" charset="0"/>
                <a:ea typeface="微软雅黑" panose="020B0503020204020204" charset="-122"/>
                <a:cs typeface="+mn-ea"/>
              </a:rPr>
            </a:fld>
            <a:endParaRPr lang="zh-CN" altLang="en-US" noProof="1"/>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7" name="Line 7"/>
          <p:cNvSpPr>
            <a:spLocks noChangeShapeType="1"/>
          </p:cNvSpPr>
          <p:nvPr/>
        </p:nvSpPr>
        <p:spPr bwMode="auto">
          <a:xfrm>
            <a:off x="923925" y="1125538"/>
            <a:ext cx="7245350" cy="0"/>
          </a:xfrm>
          <a:prstGeom prst="line">
            <a:avLst/>
          </a:prstGeom>
          <a:noFill/>
          <a:ln w="9525" cap="flat" cmpd="sng">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endParaRPr lang="zh-CN" altLang="en-US" sz="1350" strike="noStrike" noProof="1">
              <a:latin typeface="Arial" panose="020B0604020202020204" pitchFamily="34" charset="0"/>
              <a:ea typeface="黑体" panose="02010609060101010101" pitchFamily="2" charset="-122"/>
              <a:sym typeface="Arial" panose="020B0604020202020204" pitchFamily="34" charset="0"/>
            </a:endParaRPr>
          </a:p>
        </p:txBody>
      </p:sp>
      <p:sp>
        <p:nvSpPr>
          <p:cNvPr id="2" name="标题 1"/>
          <p:cNvSpPr>
            <a:spLocks noGrp="1"/>
          </p:cNvSpPr>
          <p:nvPr>
            <p:ph type="title"/>
          </p:nvPr>
        </p:nvSpPr>
        <p:spPr>
          <a:xfrm>
            <a:off x="628650" y="190800"/>
            <a:ext cx="7886700" cy="864000"/>
          </a:xfrm>
        </p:spPr>
        <p:txBody>
          <a:bodyPr anchor="b" anchorCtr="0">
            <a:normAutofit/>
          </a:bodyPr>
          <a:lstStyle>
            <a:lvl1pPr algn="ct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628650" y="1562400"/>
            <a:ext cx="7886700" cy="4593472"/>
          </a:xfrm>
        </p:spPr>
        <p:txBody>
          <a:bodyPr>
            <a:normAutofit/>
          </a:bodyPr>
          <a:lstStyle>
            <a:lvl1pPr marL="257175" indent="-257175">
              <a:buFont typeface="Arial" panose="020B0604020202020204" pitchFamily="34" charset="0"/>
              <a:buChar char="•"/>
              <a:defRPr sz="1800"/>
            </a:lvl1pPr>
            <a:lvl2pPr marL="600075" indent="-257175">
              <a:buFont typeface="Arial" panose="020B0604020202020204" pitchFamily="34" charset="0"/>
              <a:buChar char="•"/>
              <a:defRPr sz="1500"/>
            </a:lvl2pPr>
            <a:lvl3pPr marL="942975" indent="-257175">
              <a:buFont typeface="Arial" panose="020B0604020202020204" pitchFamily="34" charset="0"/>
              <a:buChar char="•"/>
              <a:defRPr sz="1350"/>
            </a:lvl3pPr>
            <a:lvl4pPr marL="1285875" indent="-257175">
              <a:buFont typeface="Arial" panose="020B0604020202020204" pitchFamily="34" charset="0"/>
              <a:buChar char="•"/>
              <a:defRPr sz="1350"/>
            </a:lvl4pPr>
            <a:lvl5pPr marL="1628775" indent="-257175">
              <a:buFont typeface="Arial" panose="020B0604020202020204" pitchFamily="34" charset="0"/>
              <a:buChar char="•"/>
              <a:defRPr sz="1350"/>
            </a:lvl5pPr>
          </a:lstStyle>
          <a:p>
            <a:pPr lvl="0" fontAlgn="base"/>
            <a:r>
              <a:rPr lang="zh-CN" altLang="en-US" strike="noStrike" noProof="1" dirty="0" smtClean="0"/>
              <a:t>单击此处编辑母版文本样式</a:t>
            </a:r>
            <a:endParaRPr lang="zh-CN" altLang="en-US" strike="noStrike" noProof="1" dirty="0" smtClean="0"/>
          </a:p>
          <a:p>
            <a:pPr lvl="1" fontAlgn="base"/>
            <a:r>
              <a:rPr lang="zh-CN" altLang="en-US" strike="noStrike" noProof="1" dirty="0" smtClean="0"/>
              <a:t>第二级</a:t>
            </a:r>
            <a:endParaRPr lang="zh-CN" altLang="en-US" strike="noStrike" noProof="1" dirty="0" smtClean="0"/>
          </a:p>
          <a:p>
            <a:pPr lvl="2" fontAlgn="base"/>
            <a:r>
              <a:rPr lang="zh-CN" altLang="en-US" sz="1350" strike="noStrike" noProof="1" dirty="0" smtClean="0"/>
              <a:t>第三级</a:t>
            </a:r>
            <a:endParaRPr lang="zh-CN" altLang="en-US" strike="noStrike" noProof="1" dirty="0" smtClean="0"/>
          </a:p>
          <a:p>
            <a:pPr lvl="3" fontAlgn="base"/>
            <a:r>
              <a:rPr lang="zh-CN" altLang="en-US" sz="1350" strike="noStrike" noProof="1" dirty="0" smtClean="0"/>
              <a:t>第四级</a:t>
            </a:r>
            <a:endParaRPr lang="zh-CN" altLang="en-US" strike="noStrike" noProof="1" dirty="0" smtClean="0"/>
          </a:p>
          <a:p>
            <a:pPr lvl="4" fontAlgn="base"/>
            <a:r>
              <a:rPr lang="zh-CN" altLang="en-US" sz="1350" strike="noStrike" noProof="1" dirty="0" smtClean="0"/>
              <a:t>第五级</a:t>
            </a:r>
            <a:endParaRPr lang="zh-CN" altLang="en-US" strike="noStrike" noProof="1" dirty="0"/>
          </a:p>
        </p:txBody>
      </p:sp>
      <p:sp>
        <p:nvSpPr>
          <p:cNvPr id="4" name="日期占位符 3"/>
          <p:cNvSpPr>
            <a:spLocks noGrp="1"/>
          </p:cNvSpPr>
          <p:nvPr>
            <p:ph type="dt" sz="half" idx="10"/>
          </p:nvPr>
        </p:nvSpPr>
        <p:spPr>
          <a:xfrm>
            <a:off x="628650" y="6356350"/>
            <a:ext cx="2057400" cy="365125"/>
          </a:xfrm>
          <a:prstGeom prst="rect">
            <a:avLst/>
          </a:prstGeom>
        </p:spPr>
        <p:txBody>
          <a:bodyPr vert="horz" wrap="square" lIns="91440" tIns="45720" rIns="91440" bIns="45720" rtlCol="0" anchor="ctr">
            <a:normAutofit/>
          </a:bodyPr>
          <a:lstStyle/>
          <a:p>
            <a:pPr fontAlgn="base"/>
            <a:fld id="{AFFB7C5A-62A9-494D-BA40-91798124D932}" type="datetimeFigureOut">
              <a:rPr lang="zh-CN" altLang="en-US" noProof="1" smtClean="0">
                <a:latin typeface="Verdana" panose="020B0604030504040204" pitchFamily="34" charset="0"/>
                <a:ea typeface="微软雅黑" panose="020B0503020204020204" charset="-122"/>
                <a:cs typeface="+mn-ea"/>
              </a:rPr>
            </a:fld>
            <a:endParaRPr lang="zh-CN" altLang="en-US" noProof="1"/>
          </a:p>
        </p:txBody>
      </p:sp>
      <p:sp>
        <p:nvSpPr>
          <p:cNvPr id="5" name="页脚占位符 4"/>
          <p:cNvSpPr>
            <a:spLocks noGrp="1"/>
          </p:cNvSpPr>
          <p:nvPr>
            <p:ph type="ftr" sz="quarter" idx="11"/>
          </p:nvPr>
        </p:nvSpPr>
        <p:spPr>
          <a:xfrm>
            <a:off x="3028950" y="6356350"/>
            <a:ext cx="3086100" cy="365125"/>
          </a:xfrm>
          <a:prstGeom prst="rect">
            <a:avLst/>
          </a:prstGeom>
        </p:spPr>
        <p:txBody>
          <a:bodyPr vert="horz" wrap="square" lIns="91440" tIns="45720" rIns="91440" bIns="45720" rtlCol="0" anchor="ctr">
            <a:normAutofit/>
          </a:bodyPr>
          <a:lstStyle/>
          <a:p>
            <a:pPr fontAlgn="base"/>
            <a:endParaRPr lang="zh-CN" altLang="en-US" noProof="1"/>
          </a:p>
        </p:txBody>
      </p:sp>
      <p:sp>
        <p:nvSpPr>
          <p:cNvPr id="6" name="灯片编号占位符 5"/>
          <p:cNvSpPr>
            <a:spLocks noGrp="1"/>
          </p:cNvSpPr>
          <p:nvPr>
            <p:ph type="sldNum" sz="quarter" idx="12"/>
          </p:nvPr>
        </p:nvSpPr>
        <p:spPr>
          <a:xfrm>
            <a:off x="6457950" y="6356350"/>
            <a:ext cx="2057400" cy="365125"/>
          </a:xfrm>
          <a:prstGeom prst="rect">
            <a:avLst/>
          </a:prstGeom>
        </p:spPr>
        <p:txBody>
          <a:bodyPr vert="horz" wrap="square" lIns="91440" tIns="45720" rIns="91440" bIns="45720" rtlCol="0" anchor="ctr">
            <a:normAutofit/>
          </a:bodyPr>
          <a:lstStyle/>
          <a:p>
            <a:pPr fontAlgn="base"/>
            <a:fld id="{85DD3C23-7A88-4E35-A4E8-A4FB2755448E}" type="slidenum">
              <a:rPr lang="zh-CN" altLang="en-US" noProof="1" smtClean="0">
                <a:latin typeface="Verdana" panose="020B0604030504040204" pitchFamily="34" charset="0"/>
                <a:ea typeface="微软雅黑" panose="020B0503020204020204" charset="-122"/>
                <a:cs typeface="+mn-ea"/>
              </a:rPr>
            </a:fld>
            <a:endParaRPr lang="zh-CN" altLang="en-US" noProof="1"/>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8" name="Line 4"/>
          <p:cNvSpPr>
            <a:spLocks noChangeShapeType="1"/>
          </p:cNvSpPr>
          <p:nvPr/>
        </p:nvSpPr>
        <p:spPr bwMode="auto">
          <a:xfrm>
            <a:off x="0" y="1058863"/>
            <a:ext cx="9144000" cy="0"/>
          </a:xfrm>
          <a:prstGeom prst="line">
            <a:avLst/>
          </a:prstGeom>
          <a:noFill/>
          <a:ln w="9525" cap="flat" cmpd="sng">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endParaRPr lang="zh-CN" altLang="en-US" sz="1350" strike="noStrike" noProof="1"/>
          </a:p>
        </p:txBody>
      </p:sp>
      <p:pic>
        <p:nvPicPr>
          <p:cNvPr id="6147" name="Picture 2" descr="商业共营_02"/>
          <p:cNvPicPr>
            <a:picLocks noChangeAspect="1"/>
          </p:cNvPicPr>
          <p:nvPr/>
        </p:nvPicPr>
        <p:blipFill>
          <a:blip r:embed="rId2"/>
          <a:srcRect t="16553" b="30962"/>
          <a:stretch>
            <a:fillRect/>
          </a:stretch>
        </p:blipFill>
        <p:spPr>
          <a:xfrm>
            <a:off x="0" y="1198563"/>
            <a:ext cx="9142413" cy="1954212"/>
          </a:xfrm>
          <a:prstGeom prst="rect">
            <a:avLst/>
          </a:prstGeom>
          <a:noFill/>
          <a:ln w="9525">
            <a:noFill/>
          </a:ln>
        </p:spPr>
      </p:pic>
      <p:sp>
        <p:nvSpPr>
          <p:cNvPr id="2" name="标题 1"/>
          <p:cNvSpPr>
            <a:spLocks noGrp="1"/>
          </p:cNvSpPr>
          <p:nvPr>
            <p:ph type="title"/>
          </p:nvPr>
        </p:nvSpPr>
        <p:spPr>
          <a:xfrm>
            <a:off x="1893600" y="3547865"/>
            <a:ext cx="6490800" cy="961200"/>
          </a:xfrm>
        </p:spPr>
        <p:txBody>
          <a:bodyPr anchor="ctr" anchorCtr="0">
            <a:normAutofit/>
          </a:bodyPr>
          <a:lstStyle>
            <a:lvl1pPr algn="l">
              <a:defRPr sz="24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890000" y="4541465"/>
            <a:ext cx="6490800" cy="734400"/>
          </a:xfrm>
        </p:spPr>
        <p:txBody>
          <a:bodyPr>
            <a:normAutofit/>
          </a:bodyPr>
          <a:lstStyle>
            <a:lvl1pPr marL="0" indent="0" algn="l">
              <a:buNone/>
              <a:defRPr sz="15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a:xfrm>
            <a:off x="628650" y="6356350"/>
            <a:ext cx="2057400" cy="365125"/>
          </a:xfrm>
          <a:prstGeom prst="rect">
            <a:avLst/>
          </a:prstGeom>
        </p:spPr>
        <p:txBody>
          <a:bodyPr vert="horz" wrap="square" lIns="91440" tIns="45720" rIns="91440" bIns="45720" rtlCol="0" anchor="ctr">
            <a:normAutofit/>
          </a:bodyPr>
          <a:lstStyle/>
          <a:p>
            <a:pPr fontAlgn="base"/>
            <a:fld id="{AFFB7C5A-62A9-494D-BA40-91798124D932}" type="datetimeFigureOut">
              <a:rPr lang="zh-CN" altLang="en-US" noProof="1" smtClean="0">
                <a:latin typeface="Verdana" panose="020B0604030504040204" pitchFamily="34" charset="0"/>
                <a:ea typeface="微软雅黑" panose="020B0503020204020204" charset="-122"/>
                <a:cs typeface="+mn-ea"/>
              </a:rPr>
            </a:fld>
            <a:endParaRPr lang="zh-CN" altLang="en-US" noProof="1"/>
          </a:p>
        </p:txBody>
      </p:sp>
      <p:sp>
        <p:nvSpPr>
          <p:cNvPr id="5" name="页脚占位符 4"/>
          <p:cNvSpPr>
            <a:spLocks noGrp="1"/>
          </p:cNvSpPr>
          <p:nvPr>
            <p:ph type="ftr" sz="quarter" idx="11"/>
          </p:nvPr>
        </p:nvSpPr>
        <p:spPr>
          <a:xfrm>
            <a:off x="3028950" y="6356350"/>
            <a:ext cx="3086100" cy="365125"/>
          </a:xfrm>
          <a:prstGeom prst="rect">
            <a:avLst/>
          </a:prstGeom>
        </p:spPr>
        <p:txBody>
          <a:bodyPr vert="horz" wrap="square" lIns="91440" tIns="45720" rIns="91440" bIns="45720" rtlCol="0" anchor="ctr">
            <a:normAutofit/>
          </a:bodyPr>
          <a:lstStyle/>
          <a:p>
            <a:pPr fontAlgn="base"/>
            <a:endParaRPr lang="zh-CN" altLang="en-US" noProof="1"/>
          </a:p>
        </p:txBody>
      </p:sp>
      <p:sp>
        <p:nvSpPr>
          <p:cNvPr id="6" name="灯片编号占位符 5"/>
          <p:cNvSpPr>
            <a:spLocks noGrp="1"/>
          </p:cNvSpPr>
          <p:nvPr>
            <p:ph type="sldNum" sz="quarter" idx="12"/>
          </p:nvPr>
        </p:nvSpPr>
        <p:spPr>
          <a:xfrm>
            <a:off x="6457950" y="6356350"/>
            <a:ext cx="2057400" cy="365125"/>
          </a:xfrm>
          <a:prstGeom prst="rect">
            <a:avLst/>
          </a:prstGeom>
        </p:spPr>
        <p:txBody>
          <a:bodyPr vert="horz" wrap="square" lIns="91440" tIns="45720" rIns="91440" bIns="45720" rtlCol="0" anchor="ctr">
            <a:normAutofit/>
          </a:bodyPr>
          <a:lstStyle/>
          <a:p>
            <a:pPr fontAlgn="base"/>
            <a:fld id="{85DD3C23-7A88-4E35-A4E8-A4FB2755448E}" type="slidenum">
              <a:rPr lang="zh-CN" altLang="en-US" noProof="1" smtClean="0">
                <a:latin typeface="Verdana" panose="020B0604030504040204" pitchFamily="34" charset="0"/>
                <a:ea typeface="微软雅黑" panose="020B0503020204020204" charset="-122"/>
                <a:cs typeface="+mn-ea"/>
              </a:rPr>
            </a:fld>
            <a:endParaRPr lang="zh-CN" altLang="en-US" noProof="1"/>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8" name="Line 7"/>
          <p:cNvSpPr>
            <a:spLocks noChangeShapeType="1"/>
          </p:cNvSpPr>
          <p:nvPr/>
        </p:nvSpPr>
        <p:spPr bwMode="auto">
          <a:xfrm>
            <a:off x="1057275" y="1125538"/>
            <a:ext cx="7029450" cy="0"/>
          </a:xfrm>
          <a:prstGeom prst="line">
            <a:avLst/>
          </a:prstGeom>
          <a:noFill/>
          <a:ln w="9525" cap="flat" cmpd="sng">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endParaRPr lang="zh-CN" altLang="en-US" sz="1350" strike="noStrike" noProof="1">
              <a:latin typeface="Arial" panose="020B0604020202020204" pitchFamily="34" charset="0"/>
              <a:ea typeface="黑体" panose="02010609060101010101" pitchFamily="2" charset="-122"/>
              <a:sym typeface="Arial" panose="020B0604020202020204" pitchFamily="34" charset="0"/>
            </a:endParaRPr>
          </a:p>
        </p:txBody>
      </p:sp>
      <p:sp>
        <p:nvSpPr>
          <p:cNvPr id="2" name="标题 1"/>
          <p:cNvSpPr>
            <a:spLocks noGrp="1"/>
          </p:cNvSpPr>
          <p:nvPr>
            <p:ph type="title"/>
          </p:nvPr>
        </p:nvSpPr>
        <p:spPr>
          <a:xfrm>
            <a:off x="628650" y="190500"/>
            <a:ext cx="7886700" cy="863600"/>
          </a:xfr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28650" y="1270000"/>
            <a:ext cx="3867150" cy="4857750"/>
          </a:xfrm>
        </p:spPr>
        <p:txBody>
          <a:bodyPr/>
          <a:lstStyle/>
          <a:p>
            <a:pPr lvl="0" fontAlgn="base"/>
            <a:r>
              <a:rPr lang="zh-CN" altLang="en-US" strike="noStrike" noProof="1" dirty="0" smtClean="0"/>
              <a:t>单击此处编辑母版文本样式</a:t>
            </a:r>
            <a:endParaRPr lang="zh-CN" altLang="en-US" strike="noStrike" noProof="1" dirty="0" smtClean="0"/>
          </a:p>
          <a:p>
            <a:pPr lvl="1" fontAlgn="base"/>
            <a:r>
              <a:rPr lang="zh-CN" altLang="en-US" strike="noStrike" noProof="1" dirty="0" smtClean="0"/>
              <a:t>第二级</a:t>
            </a:r>
            <a:endParaRPr lang="zh-CN" altLang="en-US" strike="noStrike" noProof="1" dirty="0" smtClean="0"/>
          </a:p>
          <a:p>
            <a:pPr lvl="2" fontAlgn="base"/>
            <a:r>
              <a:rPr lang="zh-CN" altLang="en-US" sz="1350" strike="noStrike" noProof="1" dirty="0" smtClean="0"/>
              <a:t>第三级</a:t>
            </a:r>
            <a:endParaRPr lang="zh-CN" altLang="en-US" strike="noStrike" noProof="1" dirty="0" smtClean="0"/>
          </a:p>
          <a:p>
            <a:pPr lvl="3" fontAlgn="base"/>
            <a:r>
              <a:rPr lang="zh-CN" altLang="en-US" sz="1350" strike="noStrike" noProof="1" dirty="0" smtClean="0"/>
              <a:t>第四级</a:t>
            </a:r>
            <a:endParaRPr lang="zh-CN" altLang="en-US" strike="noStrike" noProof="1" dirty="0" smtClean="0"/>
          </a:p>
          <a:p>
            <a:pPr lvl="4" fontAlgn="base"/>
            <a:r>
              <a:rPr lang="zh-CN" altLang="en-US" sz="1350" strike="noStrike" noProof="1" dirty="0" smtClean="0"/>
              <a:t>第五级</a:t>
            </a:r>
            <a:endParaRPr lang="zh-CN" altLang="en-US" strike="noStrike" noProof="1" dirty="0"/>
          </a:p>
        </p:txBody>
      </p:sp>
      <p:sp>
        <p:nvSpPr>
          <p:cNvPr id="4" name="内容占位符 3"/>
          <p:cNvSpPr>
            <a:spLocks noGrp="1"/>
          </p:cNvSpPr>
          <p:nvPr>
            <p:ph sz="half" idx="2"/>
          </p:nvPr>
        </p:nvSpPr>
        <p:spPr>
          <a:xfrm>
            <a:off x="4648200" y="1270000"/>
            <a:ext cx="3867150" cy="485775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z="1350" strike="noStrike" noProof="1" smtClean="0"/>
              <a:t>第三级</a:t>
            </a:r>
            <a:endParaRPr lang="zh-CN" altLang="en-US" strike="noStrike" noProof="1" smtClean="0"/>
          </a:p>
          <a:p>
            <a:pPr lvl="3" fontAlgn="base"/>
            <a:r>
              <a:rPr lang="zh-CN" altLang="en-US" sz="1350" strike="noStrike" noProof="1" smtClean="0"/>
              <a:t>第四级</a:t>
            </a:r>
            <a:endParaRPr lang="zh-CN" altLang="en-US" strike="noStrike" noProof="1" smtClean="0"/>
          </a:p>
          <a:p>
            <a:pPr lvl="4" fontAlgn="base"/>
            <a:r>
              <a:rPr lang="zh-CN" altLang="en-US" sz="1350" strike="noStrike" noProof="1" smtClean="0"/>
              <a:t>第五级</a:t>
            </a:r>
            <a:endParaRPr lang="zh-CN" altLang="en-US" strike="noStrike" noProof="1"/>
          </a:p>
        </p:txBody>
      </p:sp>
      <p:sp>
        <p:nvSpPr>
          <p:cNvPr id="5" name="日期占位符 4"/>
          <p:cNvSpPr>
            <a:spLocks noGrp="1"/>
          </p:cNvSpPr>
          <p:nvPr>
            <p:ph type="dt" sz="half" idx="10"/>
          </p:nvPr>
        </p:nvSpPr>
        <p:spPr>
          <a:xfrm>
            <a:off x="628650" y="6356350"/>
            <a:ext cx="2057400" cy="365125"/>
          </a:xfrm>
          <a:prstGeom prst="rect">
            <a:avLst/>
          </a:prstGeom>
        </p:spPr>
        <p:txBody>
          <a:bodyPr vert="horz" wrap="square" lIns="91440" tIns="45720" rIns="91440" bIns="45720" rtlCol="0" anchor="ctr">
            <a:normAutofit/>
          </a:bodyPr>
          <a:lstStyle/>
          <a:p>
            <a:pPr fontAlgn="base"/>
            <a:fld id="{AFFB7C5A-62A9-494D-BA40-91798124D932}" type="datetimeFigureOut">
              <a:rPr lang="zh-CN" altLang="en-US" noProof="1" smtClean="0">
                <a:latin typeface="Verdana" panose="020B0604030504040204" pitchFamily="34" charset="0"/>
                <a:ea typeface="微软雅黑" panose="020B0503020204020204" charset="-122"/>
                <a:cs typeface="+mn-ea"/>
              </a:rPr>
            </a:fld>
            <a:endParaRPr lang="zh-CN" altLang="en-US" noProof="1"/>
          </a:p>
        </p:txBody>
      </p:sp>
      <p:sp>
        <p:nvSpPr>
          <p:cNvPr id="6" name="页脚占位符 5"/>
          <p:cNvSpPr>
            <a:spLocks noGrp="1"/>
          </p:cNvSpPr>
          <p:nvPr>
            <p:ph type="ftr" sz="quarter" idx="11"/>
          </p:nvPr>
        </p:nvSpPr>
        <p:spPr>
          <a:xfrm>
            <a:off x="3028950" y="6356350"/>
            <a:ext cx="3086100" cy="365125"/>
          </a:xfrm>
          <a:prstGeom prst="rect">
            <a:avLst/>
          </a:prstGeom>
        </p:spPr>
        <p:txBody>
          <a:bodyPr vert="horz" wrap="square" lIns="91440" tIns="45720" rIns="91440" bIns="45720" rtlCol="0" anchor="ctr">
            <a:normAutofit/>
          </a:bodyPr>
          <a:lstStyle/>
          <a:p>
            <a:pPr fontAlgn="base"/>
            <a:endParaRPr lang="zh-CN" altLang="en-US" noProof="1"/>
          </a:p>
        </p:txBody>
      </p:sp>
      <p:sp>
        <p:nvSpPr>
          <p:cNvPr id="7" name="灯片编号占位符 6"/>
          <p:cNvSpPr>
            <a:spLocks noGrp="1"/>
          </p:cNvSpPr>
          <p:nvPr>
            <p:ph type="sldNum" sz="quarter" idx="12"/>
          </p:nvPr>
        </p:nvSpPr>
        <p:spPr>
          <a:xfrm>
            <a:off x="6457950" y="6356350"/>
            <a:ext cx="2057400" cy="365125"/>
          </a:xfrm>
          <a:prstGeom prst="rect">
            <a:avLst/>
          </a:prstGeom>
        </p:spPr>
        <p:txBody>
          <a:bodyPr vert="horz" wrap="square" lIns="91440" tIns="45720" rIns="91440" bIns="45720" rtlCol="0" anchor="ctr">
            <a:normAutofit/>
          </a:bodyPr>
          <a:lstStyle/>
          <a:p>
            <a:pPr fontAlgn="base"/>
            <a:fld id="{85DD3C23-7A88-4E35-A4E8-A4FB2755448E}" type="slidenum">
              <a:rPr lang="zh-CN" altLang="en-US" noProof="1" smtClean="0">
                <a:latin typeface="Verdana" panose="020B0604030504040204" pitchFamily="34" charset="0"/>
                <a:ea typeface="微软雅黑" panose="020B0503020204020204" charset="-122"/>
                <a:cs typeface="+mn-ea"/>
              </a:rPr>
            </a:fld>
            <a:endParaRPr lang="zh-CN" altLang="en-US" noProof="1"/>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6"/>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30239" y="1681163"/>
            <a:ext cx="386873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630239" y="2505076"/>
            <a:ext cx="3868737"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z="1350" strike="noStrike" noProof="1" smtClean="0"/>
              <a:t>第三级</a:t>
            </a:r>
            <a:endParaRPr lang="zh-CN" altLang="en-US" strike="noStrike" noProof="1" smtClean="0"/>
          </a:p>
          <a:p>
            <a:pPr lvl="3" fontAlgn="base"/>
            <a:r>
              <a:rPr lang="zh-CN" altLang="en-US" sz="1350" strike="noStrike" noProof="1" smtClean="0"/>
              <a:t>第四级</a:t>
            </a:r>
            <a:endParaRPr lang="zh-CN" altLang="en-US" strike="noStrike" noProof="1" smtClean="0"/>
          </a:p>
          <a:p>
            <a:pPr lvl="4" fontAlgn="base"/>
            <a:r>
              <a:rPr lang="zh-CN" altLang="en-US" sz="1350" strike="noStrike" noProof="1" smtClean="0"/>
              <a:t>第五级</a:t>
            </a:r>
            <a:endParaRPr lang="zh-CN" altLang="en-US" strike="noStrike" noProof="1"/>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29150" y="2505076"/>
            <a:ext cx="3887788"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z="1350" strike="noStrike" noProof="1" smtClean="0"/>
              <a:t>第三级</a:t>
            </a:r>
            <a:endParaRPr lang="zh-CN" altLang="en-US" strike="noStrike" noProof="1" smtClean="0"/>
          </a:p>
          <a:p>
            <a:pPr lvl="3" fontAlgn="base"/>
            <a:r>
              <a:rPr lang="zh-CN" altLang="en-US" sz="1350" strike="noStrike" noProof="1" smtClean="0"/>
              <a:t>第四级</a:t>
            </a:r>
            <a:endParaRPr lang="zh-CN" altLang="en-US" strike="noStrike" noProof="1" smtClean="0"/>
          </a:p>
          <a:p>
            <a:pPr lvl="4" fontAlgn="base"/>
            <a:r>
              <a:rPr lang="zh-CN" altLang="en-US" sz="1350" strike="noStrike" noProof="1" smtClean="0"/>
              <a:t>第五级</a:t>
            </a:r>
            <a:endParaRPr lang="zh-CN" altLang="en-US" strike="noStrike" noProof="1"/>
          </a:p>
        </p:txBody>
      </p:sp>
      <p:sp>
        <p:nvSpPr>
          <p:cNvPr id="7" name="日期占位符 6"/>
          <p:cNvSpPr>
            <a:spLocks noGrp="1"/>
          </p:cNvSpPr>
          <p:nvPr>
            <p:ph type="dt" sz="half" idx="10"/>
          </p:nvPr>
        </p:nvSpPr>
        <p:spPr/>
        <p:txBody>
          <a:bodyPr/>
          <a:p>
            <a:pPr fontAlgn="base"/>
            <a:fld id="{AFFB7C5A-62A9-494D-BA40-91798124D932}" type="datetimeFigureOut">
              <a:rPr lang="zh-CN" altLang="en-US" strike="noStrike" noProof="1" smtClean="0">
                <a:latin typeface="Verdana" panose="020B0604030504040204" pitchFamily="34" charset="0"/>
                <a:ea typeface="微软雅黑" panose="020B0503020204020204" charset="-122"/>
                <a:cs typeface="+mn-ea"/>
              </a:rPr>
            </a:fld>
            <a:endParaRPr lang="zh-CN" altLang="en-US" strike="noStrike" noProof="1"/>
          </a:p>
        </p:txBody>
      </p:sp>
      <p:sp>
        <p:nvSpPr>
          <p:cNvPr id="8" name="页脚占位符 7"/>
          <p:cNvSpPr>
            <a:spLocks noGrp="1"/>
          </p:cNvSpPr>
          <p:nvPr>
            <p:ph type="ftr" sz="quarter" idx="11"/>
          </p:nvPr>
        </p:nvSpPr>
        <p:spPr/>
        <p:txBody>
          <a:bodyPr/>
          <a:p>
            <a:pPr fontAlgn="base"/>
            <a:endParaRPr lang="zh-CN" altLang="en-US" strike="noStrike" noProof="1"/>
          </a:p>
        </p:txBody>
      </p:sp>
      <p:sp>
        <p:nvSpPr>
          <p:cNvPr id="9" name="灯片编号占位符 8"/>
          <p:cNvSpPr>
            <a:spLocks noGrp="1"/>
          </p:cNvSpPr>
          <p:nvPr>
            <p:ph type="sldNum" sz="quarter" idx="12"/>
          </p:nvPr>
        </p:nvSpPr>
        <p:spPr/>
        <p:txBody>
          <a:bodyPr/>
          <a:p>
            <a:pPr fontAlgn="base"/>
            <a:fld id="{85DD3C23-7A88-4E35-A4E8-A4FB2755448E}" type="slidenum">
              <a:rPr lang="zh-CN" altLang="en-US" strike="noStrike" noProof="1" smtClean="0">
                <a:latin typeface="Verdana" panose="020B0604030504040204" pitchFamily="34" charset="0"/>
                <a:ea typeface="微软雅黑" panose="020B0503020204020204" charset="-122"/>
                <a:cs typeface="+mn-ea"/>
              </a:rPr>
            </a:fld>
            <a:endParaRPr lang="zh-CN" altLang="en-US"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p>
        </p:txBody>
      </p:sp>
      <p:sp>
        <p:nvSpPr>
          <p:cNvPr id="5" name="页脚占位符 4"/>
          <p:cNvSpPr>
            <a:spLocks noGrp="1"/>
          </p:cNvSpPr>
          <p:nvPr>
            <p:ph type="ftr" sz="quarter" idx="11"/>
          </p:nvPr>
        </p:nvSpPr>
        <p:spPr/>
        <p:txBody>
          <a:bodyPr/>
          <a:p>
            <a:pPr lvl="0" fontAlgn="base"/>
            <a:endParaRPr lang="zh-CN" altLang="en-US" strike="noStrike" noProof="1" dirty="0"/>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pic>
        <p:nvPicPr>
          <p:cNvPr id="8194" name="Picture 2" descr="4"/>
          <p:cNvPicPr>
            <a:picLocks noChangeAspect="1"/>
          </p:cNvPicPr>
          <p:nvPr/>
        </p:nvPicPr>
        <p:blipFill>
          <a:blip r:embed="rId2"/>
          <a:stretch>
            <a:fillRect/>
          </a:stretch>
        </p:blipFill>
        <p:spPr>
          <a:xfrm>
            <a:off x="0" y="1370013"/>
            <a:ext cx="9144000" cy="3735387"/>
          </a:xfrm>
          <a:prstGeom prst="rect">
            <a:avLst/>
          </a:prstGeom>
          <a:noFill/>
          <a:ln w="9525">
            <a:noFill/>
          </a:ln>
        </p:spPr>
      </p:pic>
      <p:sp>
        <p:nvSpPr>
          <p:cNvPr id="4" name="Line 3"/>
          <p:cNvSpPr>
            <a:spLocks noChangeShapeType="1"/>
          </p:cNvSpPr>
          <p:nvPr/>
        </p:nvSpPr>
        <p:spPr bwMode="auto">
          <a:xfrm>
            <a:off x="2411413" y="4041775"/>
            <a:ext cx="4321175" cy="0"/>
          </a:xfrm>
          <a:prstGeom prst="line">
            <a:avLst/>
          </a:prstGeom>
          <a:noFill/>
          <a:ln w="9525" cap="flat" cmpd="sng">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endParaRPr lang="zh-CN" altLang="en-US" sz="1350" strike="noStrike" noProof="1"/>
          </a:p>
        </p:txBody>
      </p:sp>
      <p:sp>
        <p:nvSpPr>
          <p:cNvPr id="2" name="标题 1"/>
          <p:cNvSpPr>
            <a:spLocks noGrp="1"/>
          </p:cNvSpPr>
          <p:nvPr>
            <p:ph type="title"/>
          </p:nvPr>
        </p:nvSpPr>
        <p:spPr>
          <a:xfrm>
            <a:off x="2412000" y="2664373"/>
            <a:ext cx="4320000" cy="1378066"/>
          </a:xfrm>
        </p:spPr>
        <p:txBody>
          <a:bodyPr anchor="b" anchorCtr="0">
            <a:normAutofit/>
          </a:bodyPr>
          <a:lstStyle>
            <a:lvl1pPr algn="ctr">
              <a:defRPr sz="2700"/>
            </a:lvl1pPr>
          </a:lstStyle>
          <a:p>
            <a:pPr fontAlgn="base"/>
            <a:r>
              <a:rPr lang="zh-CN" altLang="en-US" strike="noStrike" noProof="1" smtClean="0"/>
              <a:t>单击此处编辑母版标题样式</a:t>
            </a:r>
            <a:endParaRPr lang="zh-CN" altLang="en-US" strike="noStrike" noProof="1"/>
          </a:p>
        </p:txBody>
      </p:sp>
      <p:sp>
        <p:nvSpPr>
          <p:cNvPr id="5" name="日期占位符 4"/>
          <p:cNvSpPr>
            <a:spLocks noGrp="1"/>
          </p:cNvSpPr>
          <p:nvPr>
            <p:ph type="dt" sz="half" idx="10"/>
          </p:nvPr>
        </p:nvSpPr>
        <p:spPr>
          <a:xfrm>
            <a:off x="628650" y="6356350"/>
            <a:ext cx="2057400" cy="365125"/>
          </a:xfrm>
          <a:prstGeom prst="rect">
            <a:avLst/>
          </a:prstGeom>
        </p:spPr>
        <p:txBody>
          <a:bodyPr vert="horz" wrap="square" lIns="91440" tIns="45720" rIns="91440" bIns="45720" rtlCol="0" anchor="ctr">
            <a:normAutofit/>
          </a:bodyPr>
          <a:lstStyle/>
          <a:p>
            <a:pPr fontAlgn="base"/>
            <a:fld id="{AFFB7C5A-62A9-494D-BA40-91798124D932}" type="datetimeFigureOut">
              <a:rPr lang="zh-CN" altLang="en-US" noProof="1" smtClean="0">
                <a:latin typeface="Verdana" panose="020B0604030504040204" pitchFamily="34" charset="0"/>
                <a:ea typeface="微软雅黑" panose="020B0503020204020204" charset="-122"/>
                <a:cs typeface="+mn-ea"/>
              </a:rPr>
            </a:fld>
            <a:endParaRPr lang="zh-CN" altLang="en-US" noProof="1"/>
          </a:p>
        </p:txBody>
      </p:sp>
      <p:sp>
        <p:nvSpPr>
          <p:cNvPr id="6" name="页脚占位符 5"/>
          <p:cNvSpPr>
            <a:spLocks noGrp="1"/>
          </p:cNvSpPr>
          <p:nvPr>
            <p:ph type="ftr" sz="quarter" idx="11"/>
          </p:nvPr>
        </p:nvSpPr>
        <p:spPr>
          <a:xfrm>
            <a:off x="3028950" y="6356350"/>
            <a:ext cx="3086100" cy="365125"/>
          </a:xfrm>
          <a:prstGeom prst="rect">
            <a:avLst/>
          </a:prstGeom>
        </p:spPr>
        <p:txBody>
          <a:bodyPr vert="horz" wrap="square" lIns="91440" tIns="45720" rIns="91440" bIns="45720" rtlCol="0" anchor="ctr">
            <a:normAutofit/>
          </a:bodyPr>
          <a:lstStyle/>
          <a:p>
            <a:pPr fontAlgn="base"/>
            <a:endParaRPr lang="zh-CN" altLang="en-US" noProof="1"/>
          </a:p>
        </p:txBody>
      </p:sp>
      <p:sp>
        <p:nvSpPr>
          <p:cNvPr id="7" name="灯片编号占位符 6"/>
          <p:cNvSpPr>
            <a:spLocks noGrp="1"/>
          </p:cNvSpPr>
          <p:nvPr>
            <p:ph type="sldNum" sz="quarter" idx="12"/>
          </p:nvPr>
        </p:nvSpPr>
        <p:spPr>
          <a:xfrm>
            <a:off x="6457950" y="6356350"/>
            <a:ext cx="2057400" cy="365125"/>
          </a:xfrm>
          <a:prstGeom prst="rect">
            <a:avLst/>
          </a:prstGeom>
        </p:spPr>
        <p:txBody>
          <a:bodyPr vert="horz" wrap="square" lIns="91440" tIns="45720" rIns="91440" bIns="45720" rtlCol="0" anchor="ctr">
            <a:normAutofit/>
          </a:bodyPr>
          <a:lstStyle/>
          <a:p>
            <a:pPr fontAlgn="base"/>
            <a:fld id="{85DD3C23-7A88-4E35-A4E8-A4FB2755448E}" type="slidenum">
              <a:rPr lang="zh-CN" altLang="en-US" noProof="1" smtClean="0">
                <a:latin typeface="Verdana" panose="020B0604030504040204" pitchFamily="34" charset="0"/>
                <a:ea typeface="微软雅黑" panose="020B0503020204020204" charset="-122"/>
                <a:cs typeface="+mn-ea"/>
              </a:rPr>
            </a:fld>
            <a:endParaRPr lang="zh-CN" altLang="en-US" noProof="1"/>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fontAlgn="base"/>
            <a:fld id="{AFFB7C5A-62A9-494D-BA40-91798124D932}" type="datetimeFigureOut">
              <a:rPr lang="zh-CN" altLang="en-US" strike="noStrike" noProof="1" smtClean="0">
                <a:latin typeface="Verdana" panose="020B0604030504040204" pitchFamily="34" charset="0"/>
                <a:ea typeface="微软雅黑" panose="020B0503020204020204" charset="-122"/>
                <a:cs typeface="+mn-ea"/>
              </a:rPr>
            </a:fld>
            <a:endParaRPr lang="zh-CN" altLang="en-US" strike="noStrike" noProof="1"/>
          </a:p>
        </p:txBody>
      </p:sp>
      <p:sp>
        <p:nvSpPr>
          <p:cNvPr id="3" name="页脚占位符 2"/>
          <p:cNvSpPr>
            <a:spLocks noGrp="1"/>
          </p:cNvSpPr>
          <p:nvPr>
            <p:ph type="ftr" sz="quarter" idx="11"/>
          </p:nvPr>
        </p:nvSpPr>
        <p:spPr/>
        <p:txBody>
          <a:bodyPr/>
          <a:p>
            <a:pPr fontAlgn="base"/>
            <a:endParaRPr lang="zh-CN" altLang="en-US" strike="noStrike" noProof="1"/>
          </a:p>
        </p:txBody>
      </p:sp>
      <p:sp>
        <p:nvSpPr>
          <p:cNvPr id="4" name="灯片编号占位符 3"/>
          <p:cNvSpPr>
            <a:spLocks noGrp="1"/>
          </p:cNvSpPr>
          <p:nvPr>
            <p:ph type="sldNum" sz="quarter" idx="12"/>
          </p:nvPr>
        </p:nvSpPr>
        <p:spPr/>
        <p:txBody>
          <a:bodyPr/>
          <a:p>
            <a:pPr fontAlgn="base"/>
            <a:fld id="{85DD3C23-7A88-4E35-A4E8-A4FB2755448E}" type="slidenum">
              <a:rPr lang="zh-CN" altLang="en-US" strike="noStrike" noProof="1" smtClean="0">
                <a:latin typeface="Verdana" panose="020B0604030504040204" pitchFamily="34" charset="0"/>
                <a:ea typeface="微软雅黑" panose="020B0503020204020204" charset="-122"/>
                <a:cs typeface="+mn-ea"/>
              </a:rPr>
            </a:fld>
            <a:endParaRPr lang="zh-CN" altLang="en-US" strike="noStrike" noProof="1"/>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8" name="Line 7"/>
          <p:cNvSpPr>
            <a:spLocks noChangeShapeType="1"/>
          </p:cNvSpPr>
          <p:nvPr/>
        </p:nvSpPr>
        <p:spPr bwMode="auto">
          <a:xfrm>
            <a:off x="1655763" y="1125538"/>
            <a:ext cx="5832475" cy="0"/>
          </a:xfrm>
          <a:prstGeom prst="line">
            <a:avLst/>
          </a:prstGeom>
          <a:noFill/>
          <a:ln w="9525" cap="flat" cmpd="sng">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endParaRPr lang="zh-CN" altLang="en-US" sz="1350" strike="noStrike" noProof="1">
              <a:latin typeface="Arial" panose="020B0604020202020204" pitchFamily="34" charset="0"/>
              <a:ea typeface="黑体" panose="02010609060101010101" pitchFamily="2" charset="-122"/>
              <a:sym typeface="Arial" panose="020B0604020202020204" pitchFamily="34" charset="0"/>
            </a:endParaRPr>
          </a:p>
        </p:txBody>
      </p:sp>
      <p:sp>
        <p:nvSpPr>
          <p:cNvPr id="2" name="标题 1"/>
          <p:cNvSpPr>
            <a:spLocks noGrp="1"/>
          </p:cNvSpPr>
          <p:nvPr>
            <p:ph type="title"/>
          </p:nvPr>
        </p:nvSpPr>
        <p:spPr>
          <a:xfrm>
            <a:off x="1656000" y="190800"/>
            <a:ext cx="5832000" cy="864000"/>
          </a:xfrm>
        </p:spPr>
        <p:txBody>
          <a:bodyPr anchor="b"/>
          <a:lstStyle>
            <a:lvl1pPr algn="ct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376922" y="1336216"/>
            <a:ext cx="6390155" cy="367374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482400" y="5104800"/>
            <a:ext cx="8182800" cy="1349164"/>
          </a:xfrm>
        </p:spPr>
        <p:txBody>
          <a:bodyPr>
            <a:normAutofit/>
          </a:bodyPr>
          <a:lstStyle>
            <a:lvl1pPr marL="0" indent="0">
              <a:buNone/>
              <a:defRPr sz="135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z="1350"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a:xfrm>
            <a:off x="628650" y="6454775"/>
            <a:ext cx="2057400" cy="266700"/>
          </a:xfrm>
          <a:prstGeom prst="rect">
            <a:avLst/>
          </a:prstGeom>
        </p:spPr>
        <p:txBody>
          <a:bodyPr vert="horz" wrap="square" lIns="91440" tIns="45720" rIns="91440" bIns="45720" rtlCol="0" anchor="ctr">
            <a:normAutofit/>
          </a:bodyPr>
          <a:lstStyle/>
          <a:p>
            <a:pPr fontAlgn="base"/>
            <a:fld id="{AFFB7C5A-62A9-494D-BA40-91798124D932}" type="datetimeFigureOut">
              <a:rPr lang="zh-CN" altLang="en-US" noProof="1" smtClean="0">
                <a:latin typeface="Verdana" panose="020B0604030504040204" pitchFamily="34" charset="0"/>
                <a:ea typeface="微软雅黑" panose="020B0503020204020204" charset="-122"/>
                <a:cs typeface="+mn-ea"/>
              </a:rPr>
            </a:fld>
            <a:endParaRPr lang="zh-CN" altLang="en-US" noProof="1"/>
          </a:p>
        </p:txBody>
      </p:sp>
      <p:sp>
        <p:nvSpPr>
          <p:cNvPr id="6" name="页脚占位符 5"/>
          <p:cNvSpPr>
            <a:spLocks noGrp="1"/>
          </p:cNvSpPr>
          <p:nvPr>
            <p:ph type="ftr" sz="quarter" idx="11"/>
          </p:nvPr>
        </p:nvSpPr>
        <p:spPr>
          <a:xfrm>
            <a:off x="3028950" y="6454775"/>
            <a:ext cx="3086100" cy="266700"/>
          </a:xfrm>
          <a:prstGeom prst="rect">
            <a:avLst/>
          </a:prstGeom>
        </p:spPr>
        <p:txBody>
          <a:bodyPr vert="horz" wrap="square" lIns="91440" tIns="45720" rIns="91440" bIns="45720" rtlCol="0" anchor="ctr">
            <a:normAutofit/>
          </a:bodyPr>
          <a:lstStyle/>
          <a:p>
            <a:pPr fontAlgn="base"/>
            <a:endParaRPr lang="zh-CN" altLang="en-US" noProof="1"/>
          </a:p>
        </p:txBody>
      </p:sp>
      <p:sp>
        <p:nvSpPr>
          <p:cNvPr id="7" name="灯片编号占位符 6"/>
          <p:cNvSpPr>
            <a:spLocks noGrp="1"/>
          </p:cNvSpPr>
          <p:nvPr>
            <p:ph type="sldNum" sz="quarter" idx="12"/>
          </p:nvPr>
        </p:nvSpPr>
        <p:spPr>
          <a:xfrm>
            <a:off x="6457950" y="6454775"/>
            <a:ext cx="2057400" cy="266700"/>
          </a:xfrm>
          <a:prstGeom prst="rect">
            <a:avLst/>
          </a:prstGeom>
        </p:spPr>
        <p:txBody>
          <a:bodyPr vert="horz" wrap="square" lIns="91440" tIns="45720" rIns="91440" bIns="45720" rtlCol="0" anchor="ctr">
            <a:normAutofit/>
          </a:bodyPr>
          <a:lstStyle/>
          <a:p>
            <a:pPr fontAlgn="base"/>
            <a:fld id="{85DD3C23-7A88-4E35-A4E8-A4FB2755448E}" type="slidenum">
              <a:rPr lang="zh-CN" altLang="en-US" noProof="1" smtClean="0">
                <a:latin typeface="Verdana" panose="020B0604030504040204" pitchFamily="34" charset="0"/>
                <a:ea typeface="微软雅黑" panose="020B0503020204020204" charset="-122"/>
                <a:cs typeface="+mn-ea"/>
              </a:rPr>
            </a:fld>
            <a:endParaRPr lang="zh-CN" altLang="en-US" noProof="1"/>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90500"/>
            <a:ext cx="1885950" cy="5937250"/>
          </a:xfrm>
        </p:spPr>
        <p:txBody>
          <a:bodyPr vert="eaVert" anchor="ctr" anchorCtr="0"/>
          <a:lstStyle>
            <a:lvl1pPr algn="l">
              <a:defRPr/>
            </a:lvl1pPr>
          </a:lstStyle>
          <a:p>
            <a:pPr fontAlgn="base"/>
            <a:r>
              <a:rPr lang="zh-CN" altLang="en-US" strike="noStrike" noProof="1" dirty="0" smtClean="0"/>
              <a:t>单击此处编辑母版标题样式</a:t>
            </a:r>
            <a:endParaRPr lang="zh-CN" altLang="en-US" strike="noStrike" noProof="1" dirty="0"/>
          </a:p>
        </p:txBody>
      </p:sp>
      <p:sp>
        <p:nvSpPr>
          <p:cNvPr id="3" name="竖排文字占位符 2"/>
          <p:cNvSpPr>
            <a:spLocks noGrp="1"/>
          </p:cNvSpPr>
          <p:nvPr>
            <p:ph type="body" orient="vert" idx="1"/>
          </p:nvPr>
        </p:nvSpPr>
        <p:spPr>
          <a:xfrm>
            <a:off x="628650" y="190500"/>
            <a:ext cx="5848350" cy="5937250"/>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z="1350" strike="noStrike" noProof="1" smtClean="0"/>
              <a:t>第三级</a:t>
            </a:r>
            <a:endParaRPr lang="zh-CN" altLang="en-US" strike="noStrike" noProof="1" smtClean="0"/>
          </a:p>
          <a:p>
            <a:pPr lvl="3" fontAlgn="base"/>
            <a:r>
              <a:rPr lang="zh-CN" altLang="en-US" sz="1350" strike="noStrike" noProof="1" smtClean="0"/>
              <a:t>第四级</a:t>
            </a:r>
            <a:endParaRPr lang="zh-CN" altLang="en-US" strike="noStrike" noProof="1" smtClean="0"/>
          </a:p>
          <a:p>
            <a:pPr lvl="4" fontAlgn="base"/>
            <a:r>
              <a:rPr lang="zh-CN" altLang="en-US" sz="1350" strike="noStrike" noProof="1" smtClean="0"/>
              <a:t>第五级</a:t>
            </a:r>
            <a:endParaRPr lang="zh-CN" altLang="en-US" strike="noStrike" noProof="1"/>
          </a:p>
        </p:txBody>
      </p:sp>
      <p:sp>
        <p:nvSpPr>
          <p:cNvPr id="4" name="日期占位符 3"/>
          <p:cNvSpPr>
            <a:spLocks noGrp="1"/>
          </p:cNvSpPr>
          <p:nvPr>
            <p:ph type="dt" sz="half" idx="10"/>
          </p:nvPr>
        </p:nvSpPr>
        <p:spPr/>
        <p:txBody>
          <a:bodyPr/>
          <a:p>
            <a:pPr fontAlgn="base"/>
            <a:fld id="{AFFB7C5A-62A9-494D-BA40-91798124D932}" type="datetimeFigureOut">
              <a:rPr lang="zh-CN" altLang="en-US" strike="noStrike" noProof="1" smtClean="0">
                <a:latin typeface="Verdana" panose="020B0604030504040204" pitchFamily="34" charset="0"/>
                <a:ea typeface="微软雅黑" panose="020B0503020204020204" charset="-122"/>
                <a:cs typeface="+mn-ea"/>
              </a:rPr>
            </a:fld>
            <a:endParaRPr lang="zh-CN" altLang="en-US" strike="noStrike" noProof="1"/>
          </a:p>
        </p:txBody>
      </p:sp>
      <p:sp>
        <p:nvSpPr>
          <p:cNvPr id="5" name="页脚占位符 4"/>
          <p:cNvSpPr>
            <a:spLocks noGrp="1"/>
          </p:cNvSpPr>
          <p:nvPr>
            <p:ph type="ftr" sz="quarter" idx="11"/>
          </p:nvPr>
        </p:nvSpPr>
        <p:spPr/>
        <p:txBody>
          <a:bodyPr/>
          <a:p>
            <a:pPr fontAlgn="base"/>
            <a:endParaRPr lang="zh-CN" altLang="en-US" strike="noStrike" noProof="1"/>
          </a:p>
        </p:txBody>
      </p:sp>
      <p:sp>
        <p:nvSpPr>
          <p:cNvPr id="6" name="灯片编号占位符 5"/>
          <p:cNvSpPr>
            <a:spLocks noGrp="1"/>
          </p:cNvSpPr>
          <p:nvPr>
            <p:ph type="sldNum" sz="quarter" idx="12"/>
          </p:nvPr>
        </p:nvSpPr>
        <p:spPr/>
        <p:txBody>
          <a:bodyPr/>
          <a:p>
            <a:pPr fontAlgn="base"/>
            <a:fld id="{85DD3C23-7A88-4E35-A4E8-A4FB2755448E}" type="slidenum">
              <a:rPr lang="zh-CN" altLang="en-US" strike="noStrike" noProof="1" smtClean="0">
                <a:latin typeface="Verdana" panose="020B0604030504040204" pitchFamily="34" charset="0"/>
                <a:ea typeface="微软雅黑" panose="020B0503020204020204" charset="-122"/>
                <a:cs typeface="+mn-ea"/>
              </a:rPr>
            </a:fld>
            <a:endParaRPr lang="zh-CN" altLang="en-US" strike="noStrike" noProof="1"/>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6" name="内容占位符 6"/>
          <p:cNvSpPr>
            <a:spLocks noGrp="1"/>
          </p:cNvSpPr>
          <p:nvPr>
            <p:ph sz="quarter" idx="13"/>
          </p:nvPr>
        </p:nvSpPr>
        <p:spPr>
          <a:xfrm>
            <a:off x="628650" y="412955"/>
            <a:ext cx="7886700" cy="5575096"/>
          </a:xfrm>
        </p:spPr>
        <p:txBody>
          <a:bodyPr/>
          <a:lstStyle/>
          <a:p>
            <a:pPr lvl="0" fontAlgn="base"/>
            <a:r>
              <a:rPr lang="zh-CN" altLang="en-US" strike="noStrike" noProof="1" dirty="0" smtClean="0"/>
              <a:t>单击此处编辑母版文本样式</a:t>
            </a:r>
            <a:endParaRPr lang="zh-CN" altLang="en-US" strike="noStrike" noProof="1" dirty="0" smtClean="0"/>
          </a:p>
          <a:p>
            <a:pPr lvl="1" fontAlgn="base"/>
            <a:r>
              <a:rPr lang="zh-CN" altLang="en-US" strike="noStrike" noProof="1" dirty="0" smtClean="0"/>
              <a:t>第二级</a:t>
            </a:r>
            <a:endParaRPr lang="zh-CN" altLang="en-US" strike="noStrike" noProof="1" dirty="0" smtClean="0"/>
          </a:p>
          <a:p>
            <a:pPr lvl="2" fontAlgn="base"/>
            <a:r>
              <a:rPr lang="zh-CN" altLang="en-US" sz="1350" strike="noStrike" noProof="1" dirty="0" smtClean="0"/>
              <a:t>第三级</a:t>
            </a:r>
            <a:endParaRPr lang="zh-CN" altLang="en-US" strike="noStrike" noProof="1" dirty="0" smtClean="0"/>
          </a:p>
          <a:p>
            <a:pPr lvl="3" fontAlgn="base"/>
            <a:r>
              <a:rPr lang="zh-CN" altLang="en-US" sz="1350" strike="noStrike" noProof="1" dirty="0" smtClean="0"/>
              <a:t>第四级</a:t>
            </a:r>
            <a:endParaRPr lang="zh-CN" altLang="en-US" strike="noStrike" noProof="1" dirty="0" smtClean="0"/>
          </a:p>
          <a:p>
            <a:pPr lvl="4" fontAlgn="base"/>
            <a:r>
              <a:rPr lang="zh-CN" altLang="en-US" sz="1350" strike="noStrike" noProof="1" dirty="0" smtClean="0"/>
              <a:t>第五级</a:t>
            </a:r>
            <a:endParaRPr lang="zh-CN" altLang="en-US" strike="noStrike" noProof="1" dirty="0"/>
          </a:p>
        </p:txBody>
      </p:sp>
      <p:sp>
        <p:nvSpPr>
          <p:cNvPr id="2" name="日期占位符 1"/>
          <p:cNvSpPr>
            <a:spLocks noGrp="1"/>
          </p:cNvSpPr>
          <p:nvPr>
            <p:ph type="dt" sz="half" idx="14"/>
          </p:nvPr>
        </p:nvSpPr>
        <p:spPr/>
        <p:txBody>
          <a:bodyPr/>
          <a:p>
            <a:pPr fontAlgn="base"/>
            <a:fld id="{AFFB7C5A-62A9-494D-BA40-91798124D932}" type="datetimeFigureOut">
              <a:rPr lang="zh-CN" altLang="en-US" strike="noStrike" noProof="1" smtClean="0">
                <a:latin typeface="Verdana" panose="020B0604030504040204" pitchFamily="34" charset="0"/>
                <a:ea typeface="微软雅黑" panose="020B0503020204020204" charset="-122"/>
                <a:cs typeface="+mn-ea"/>
              </a:rPr>
            </a:fld>
            <a:endParaRPr lang="zh-CN" altLang="en-US" strike="noStrike" noProof="1"/>
          </a:p>
        </p:txBody>
      </p:sp>
      <p:sp>
        <p:nvSpPr>
          <p:cNvPr id="3" name="页脚占位符 2"/>
          <p:cNvSpPr>
            <a:spLocks noGrp="1"/>
          </p:cNvSpPr>
          <p:nvPr>
            <p:ph type="ftr" sz="quarter" idx="15"/>
          </p:nvPr>
        </p:nvSpPr>
        <p:spPr/>
        <p:txBody>
          <a:bodyPr/>
          <a:p>
            <a:pPr fontAlgn="base"/>
            <a:endParaRPr lang="zh-CN" altLang="en-US" strike="noStrike" noProof="1"/>
          </a:p>
        </p:txBody>
      </p:sp>
      <p:sp>
        <p:nvSpPr>
          <p:cNvPr id="4" name="灯片编号占位符 3"/>
          <p:cNvSpPr>
            <a:spLocks noGrp="1"/>
          </p:cNvSpPr>
          <p:nvPr>
            <p:ph type="sldNum" sz="quarter" idx="16"/>
          </p:nvPr>
        </p:nvSpPr>
        <p:spPr/>
        <p:txBody>
          <a:bodyPr/>
          <a:p>
            <a:pPr fontAlgn="base"/>
            <a:fld id="{85DD3C23-7A88-4E35-A4E8-A4FB2755448E}" type="slidenum">
              <a:rPr lang="zh-CN" altLang="en-US" strike="noStrike" noProof="1" smtClean="0">
                <a:latin typeface="Verdana" panose="020B0604030504040204" pitchFamily="34" charset="0"/>
                <a:ea typeface="微软雅黑" panose="020B0503020204020204" charset="-122"/>
                <a:cs typeface="+mn-ea"/>
              </a:rPr>
            </a:fld>
            <a:endParaRPr lang="zh-CN" altLang="en-US" strike="noStrike" noProof="1"/>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标题和表格">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表格占位符 2"/>
          <p:cNvSpPr>
            <a:spLocks noGrp="1"/>
          </p:cNvSpPr>
          <p:nvPr>
            <p:ph type="tbl" idx="1"/>
          </p:nvPr>
        </p:nvSpPr>
        <p:spPr/>
        <p:txBody>
          <a:bodyPr/>
          <a:lstStyle/>
          <a:p>
            <a:pPr fontAlgn="base"/>
            <a:endParaRPr lang="zh-CN" altLang="en-US" strike="noStrike" noProof="1"/>
          </a:p>
        </p:txBody>
      </p:sp>
      <p:sp>
        <p:nvSpPr>
          <p:cNvPr id="4" name="日期占位符 3"/>
          <p:cNvSpPr>
            <a:spLocks noGrp="1"/>
          </p:cNvSpPr>
          <p:nvPr>
            <p:ph type="dt" sz="half" idx="10"/>
          </p:nvPr>
        </p:nvSpPr>
        <p:spPr>
          <a:xfrm>
            <a:off x="628650" y="6356350"/>
            <a:ext cx="2057400" cy="365125"/>
          </a:xfrm>
          <a:prstGeom prst="rect">
            <a:avLst/>
          </a:prstGeom>
        </p:spPr>
        <p:txBody>
          <a:bodyPr vert="horz" wrap="square" lIns="91440" tIns="45720" rIns="91440" bIns="45720" rtlCol="0" anchor="ctr">
            <a:normAutofit/>
          </a:bodyPr>
          <a:lstStyle/>
          <a:p>
            <a:pPr fontAlgn="base"/>
            <a:endParaRPr lang="zh-CN" altLang="en-US" noProof="1" dirty="0"/>
          </a:p>
        </p:txBody>
      </p:sp>
      <p:sp>
        <p:nvSpPr>
          <p:cNvPr id="5" name="页脚占位符 4"/>
          <p:cNvSpPr>
            <a:spLocks noGrp="1"/>
          </p:cNvSpPr>
          <p:nvPr>
            <p:ph type="ftr" sz="quarter" idx="11"/>
          </p:nvPr>
        </p:nvSpPr>
        <p:spPr>
          <a:xfrm>
            <a:off x="3028950" y="6356350"/>
            <a:ext cx="3086100" cy="365125"/>
          </a:xfrm>
          <a:prstGeom prst="rect">
            <a:avLst/>
          </a:prstGeom>
        </p:spPr>
        <p:txBody>
          <a:bodyPr vert="horz" wrap="square" lIns="91440" tIns="45720" rIns="91440" bIns="45720" rtlCol="0" anchor="ctr">
            <a:normAutofit/>
          </a:bodyPr>
          <a:lstStyle/>
          <a:p>
            <a:pPr fontAlgn="base"/>
            <a:endParaRPr lang="zh-CN" noProof="1" dirty="0"/>
          </a:p>
        </p:txBody>
      </p:sp>
      <p:sp>
        <p:nvSpPr>
          <p:cNvPr id="6" name="灯片编号占位符 5"/>
          <p:cNvSpPr>
            <a:spLocks noGrp="1"/>
          </p:cNvSpPr>
          <p:nvPr>
            <p:ph type="sldNum" sz="quarter" idx="12"/>
          </p:nvPr>
        </p:nvSpPr>
        <p:spPr>
          <a:xfrm>
            <a:off x="6457950" y="6356350"/>
            <a:ext cx="2057400" cy="365125"/>
          </a:xfrm>
          <a:prstGeom prst="rect">
            <a:avLst/>
          </a:prstGeom>
        </p:spPr>
        <p:txBody>
          <a:bodyPr vert="horz" wrap="square" lIns="91440" tIns="45720" rIns="91440" bIns="45720" rtlCol="0" anchor="ctr">
            <a:normAutofit/>
          </a:bodyPr>
          <a:lstStyle/>
          <a:p>
            <a:pPr fontAlgn="base"/>
            <a:fld id="{9A0DB2DC-4C9A-4742-B13C-FB6460FD3503}" type="slidenum">
              <a:rPr lang="zh-CN" noProof="1" dirty="0">
                <a:latin typeface="Verdana" panose="020B0604030504040204" pitchFamily="34" charset="0"/>
                <a:ea typeface="微软雅黑" panose="020B0503020204020204" charset="-122"/>
                <a:cs typeface="+mn-ea"/>
              </a:rPr>
            </a:fld>
            <a:endParaRPr lang="zh-CN" noProof="1"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fontAlgn="base"/>
            <a:endParaRPr lang="zh-CN" altLang="en-US" strike="noStrike" noProof="1" dirty="0"/>
          </a:p>
        </p:txBody>
      </p:sp>
      <p:sp>
        <p:nvSpPr>
          <p:cNvPr id="5" name="页脚占位符 4"/>
          <p:cNvSpPr>
            <a:spLocks noGrp="1"/>
          </p:cNvSpPr>
          <p:nvPr>
            <p:ph type="ftr" sz="quarter" idx="11"/>
          </p:nvPr>
        </p:nvSpPr>
        <p:spPr/>
        <p:txBody>
          <a:bodyPr/>
          <a:p>
            <a:pPr lvl="0" fontAlgn="base"/>
            <a:endParaRPr lang="zh-CN" altLang="en-US" strike="noStrike" noProof="1" dirty="0"/>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2504" cy="472440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600200"/>
            <a:ext cx="4032504" cy="472440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endParaRPr lang="zh-CN" altLang="en-US" strike="noStrike" noProof="1" dirty="0"/>
          </a:p>
        </p:txBody>
      </p:sp>
      <p:sp>
        <p:nvSpPr>
          <p:cNvPr id="6" name="页脚占位符 5"/>
          <p:cNvSpPr>
            <a:spLocks noGrp="1"/>
          </p:cNvSpPr>
          <p:nvPr>
            <p:ph type="ftr" sz="quarter" idx="11"/>
          </p:nvPr>
        </p:nvSpPr>
        <p:spPr/>
        <p:txBody>
          <a:bodyPr/>
          <a:p>
            <a:pPr lvl="0" fontAlgn="base"/>
            <a:endParaRPr lang="zh-CN" altLang="en-US" strike="noStrike" noProof="1" dirty="0"/>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fontAlgn="base"/>
            <a:endParaRPr lang="zh-CN" altLang="en-US" strike="noStrike" noProof="1" dirty="0"/>
          </a:p>
        </p:txBody>
      </p:sp>
      <p:sp>
        <p:nvSpPr>
          <p:cNvPr id="8" name="页脚占位符 7"/>
          <p:cNvSpPr>
            <a:spLocks noGrp="1"/>
          </p:cNvSpPr>
          <p:nvPr>
            <p:ph type="ftr" sz="quarter" idx="11"/>
          </p:nvPr>
        </p:nvSpPr>
        <p:spPr/>
        <p:txBody>
          <a:bodyPr/>
          <a:p>
            <a:pPr lvl="0" fontAlgn="base"/>
            <a:endParaRPr lang="zh-CN" altLang="en-US" strike="noStrike" noProof="1" dirty="0"/>
          </a:p>
        </p:txBody>
      </p:sp>
      <p:sp>
        <p:nvSpPr>
          <p:cNvPr id="9" name="灯片编号占位符 8"/>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endParaRPr lang="zh-CN" altLang="en-US" strike="noStrike" noProof="1" dirty="0"/>
          </a:p>
        </p:txBody>
      </p:sp>
      <p:sp>
        <p:nvSpPr>
          <p:cNvPr id="4" name="页脚占位符 3"/>
          <p:cNvSpPr>
            <a:spLocks noGrp="1"/>
          </p:cNvSpPr>
          <p:nvPr>
            <p:ph type="ftr" sz="quarter" idx="11"/>
          </p:nvPr>
        </p:nvSpPr>
        <p:spPr/>
        <p:txBody>
          <a:bodyPr/>
          <a:p>
            <a:pPr lvl="0" fontAlgn="base"/>
            <a:endParaRPr lang="zh-CN" altLang="en-US" strike="noStrike" noProof="1" dirty="0"/>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endParaRPr lang="zh-CN" altLang="en-US" strike="noStrike" noProof="1" dirty="0"/>
          </a:p>
        </p:txBody>
      </p:sp>
      <p:sp>
        <p:nvSpPr>
          <p:cNvPr id="3" name="页脚占位符 2"/>
          <p:cNvSpPr>
            <a:spLocks noGrp="1"/>
          </p:cNvSpPr>
          <p:nvPr>
            <p:ph type="ftr" sz="quarter" idx="11"/>
          </p:nvPr>
        </p:nvSpPr>
        <p:spPr/>
        <p:txBody>
          <a:bodyPr/>
          <a:p>
            <a:pPr lvl="0" fontAlgn="base"/>
            <a:endParaRPr lang="zh-CN" altLang="en-US" strike="noStrike" noProof="1" dirty="0"/>
          </a:p>
        </p:txBody>
      </p:sp>
      <p:sp>
        <p:nvSpPr>
          <p:cNvPr id="4" name="灯片编号占位符 3"/>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dirty="0"/>
          </a:p>
        </p:txBody>
      </p:sp>
      <p:sp>
        <p:nvSpPr>
          <p:cNvPr id="6" name="页脚占位符 5"/>
          <p:cNvSpPr>
            <a:spLocks noGrp="1"/>
          </p:cNvSpPr>
          <p:nvPr>
            <p:ph type="ftr" sz="quarter" idx="11"/>
          </p:nvPr>
        </p:nvSpPr>
        <p:spPr/>
        <p:txBody>
          <a:bodyPr/>
          <a:p>
            <a:pPr lvl="0" fontAlgn="base"/>
            <a:endParaRPr lang="zh-CN" altLang="en-US" strike="noStrike" noProof="1" dirty="0"/>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dirty="0"/>
          </a:p>
        </p:txBody>
      </p:sp>
      <p:sp>
        <p:nvSpPr>
          <p:cNvPr id="6" name="页脚占位符 5"/>
          <p:cNvSpPr>
            <a:spLocks noGrp="1"/>
          </p:cNvSpPr>
          <p:nvPr>
            <p:ph type="ftr" sz="quarter" idx="11"/>
          </p:nvPr>
        </p:nvSpPr>
        <p:spPr/>
        <p:txBody>
          <a:bodyPr/>
          <a:p>
            <a:pPr lvl="0" fontAlgn="base"/>
            <a:endParaRPr lang="zh-CN" altLang="en-US" strike="noStrike" noProof="1" dirty="0"/>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image" Target="../media/image4.jpeg"/><Relationship Id="rId17" Type="http://schemas.openxmlformats.org/officeDocument/2006/relationships/image" Target="../media/image3.jpeg"/><Relationship Id="rId16" Type="http://schemas.openxmlformats.org/officeDocument/2006/relationships/image" Target="../media/image2.jpeg"/><Relationship Id="rId15" Type="http://schemas.openxmlformats.org/officeDocument/2006/relationships/image" Target="../media/image1.png"/><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3.xml"/><Relationship Id="rId8" Type="http://schemas.openxmlformats.org/officeDocument/2006/relationships/slideLayout" Target="../slideLayouts/slideLayout22.xml"/><Relationship Id="rId7" Type="http://schemas.openxmlformats.org/officeDocument/2006/relationships/slideLayout" Target="../slideLayouts/slideLayout21.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3" Type="http://schemas.openxmlformats.org/officeDocument/2006/relationships/slideLayout" Target="../slideLayouts/slideLayout17.xml"/><Relationship Id="rId2" Type="http://schemas.openxmlformats.org/officeDocument/2006/relationships/slideLayout" Target="../slideLayouts/slideLayout16.xml"/><Relationship Id="rId12" Type="http://schemas.openxmlformats.org/officeDocument/2006/relationships/theme" Target="../theme/theme2.xml"/><Relationship Id="rId11" Type="http://schemas.openxmlformats.org/officeDocument/2006/relationships/slideLayout" Target="../slideLayouts/slideLayout25.xml"/><Relationship Id="rId10" Type="http://schemas.openxmlformats.org/officeDocument/2006/relationships/slideLayout" Target="../slideLayouts/slideLayout24.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矩形 1049"/>
          <p:cNvSpPr/>
          <p:nvPr/>
        </p:nvSpPr>
        <p:spPr>
          <a:xfrm>
            <a:off x="0" y="228600"/>
            <a:ext cx="9144000" cy="838200"/>
          </a:xfrm>
          <a:prstGeom prst="rect">
            <a:avLst/>
          </a:prstGeom>
          <a:gradFill rotWithShape="1">
            <a:gsLst>
              <a:gs pos="0">
                <a:srgbClr val="350000"/>
              </a:gs>
              <a:gs pos="100000">
                <a:schemeClr val="tx2"/>
              </a:gs>
            </a:gsLst>
            <a:lin ang="0" scaled="1"/>
            <a:tileRect/>
          </a:gradFill>
          <a:ln w="9525">
            <a:noFill/>
          </a:ln>
        </p:spPr>
        <p:txBody>
          <a:bodyPr anchor="t"/>
          <a:p>
            <a:pPr lvl="0" indent="0"/>
            <a:endParaRPr lang="zh-CN" altLang="en-US">
              <a:latin typeface="Arial" panose="020B0604020202020204" pitchFamily="34" charset="0"/>
              <a:ea typeface="Arial" panose="020B0604020202020204" pitchFamily="34" charset="0"/>
            </a:endParaRPr>
          </a:p>
        </p:txBody>
      </p:sp>
      <p:sp>
        <p:nvSpPr>
          <p:cNvPr id="1028" name="日期占位符 1027"/>
          <p:cNvSpPr>
            <a:spLocks noGrp="1"/>
          </p:cNvSpPr>
          <p:nvPr>
            <p:ph type="dt" sz="half" idx="2"/>
          </p:nvPr>
        </p:nvSpPr>
        <p:spPr>
          <a:xfrm>
            <a:off x="457200" y="6467475"/>
            <a:ext cx="2133600" cy="301625"/>
          </a:xfrm>
          <a:prstGeom prst="rect">
            <a:avLst/>
          </a:prstGeom>
          <a:noFill/>
          <a:ln w="9525">
            <a:noFill/>
            <a:miter/>
          </a:ln>
        </p:spPr>
        <p:txBody>
          <a:bodyPr/>
          <a:lstStyle>
            <a:lvl1pPr>
              <a:defRPr sz="1200" b="0">
                <a:latin typeface="Calibri" panose="020F0502020204030204" pitchFamily="34" charset="0"/>
                <a:ea typeface="宋体" panose="02010600030101010101" pitchFamily="2" charset="-122"/>
              </a:defRPr>
            </a:lvl1pPr>
          </a:lstStyle>
          <a:p>
            <a:pPr lvl="0" fontAlgn="base"/>
            <a:endParaRPr lang="zh-CN" altLang="en-US" strike="noStrike" noProof="1" dirty="0"/>
          </a:p>
        </p:txBody>
      </p:sp>
      <p:sp>
        <p:nvSpPr>
          <p:cNvPr id="1029" name="页脚占位符 1028"/>
          <p:cNvSpPr>
            <a:spLocks noGrp="1"/>
          </p:cNvSpPr>
          <p:nvPr>
            <p:ph type="ftr" sz="quarter" idx="3"/>
          </p:nvPr>
        </p:nvSpPr>
        <p:spPr>
          <a:xfrm>
            <a:off x="3124200" y="6467475"/>
            <a:ext cx="2895600" cy="301625"/>
          </a:xfrm>
          <a:prstGeom prst="rect">
            <a:avLst/>
          </a:prstGeom>
          <a:noFill/>
          <a:ln w="9525">
            <a:noFill/>
            <a:miter/>
          </a:ln>
        </p:spPr>
        <p:txBody>
          <a:bodyPr/>
          <a:lstStyle>
            <a:lvl1pPr algn="ctr">
              <a:defRPr sz="1200" b="0">
                <a:latin typeface="Calibri" panose="020F0502020204030204" pitchFamily="34" charset="0"/>
                <a:ea typeface="宋体" panose="02010600030101010101" pitchFamily="2" charset="-122"/>
              </a:defRPr>
            </a:lvl1pPr>
          </a:lstStyle>
          <a:p>
            <a:pPr lvl="0" fontAlgn="base"/>
            <a:endParaRPr lang="zh-CN" altLang="en-US" strike="noStrike" noProof="1" dirty="0"/>
          </a:p>
        </p:txBody>
      </p:sp>
      <p:sp>
        <p:nvSpPr>
          <p:cNvPr id="1030" name="灯片编号占位符 1029"/>
          <p:cNvSpPr>
            <a:spLocks noGrp="1"/>
          </p:cNvSpPr>
          <p:nvPr>
            <p:ph type="sldNum" sz="quarter" idx="4"/>
          </p:nvPr>
        </p:nvSpPr>
        <p:spPr>
          <a:xfrm>
            <a:off x="6553200" y="6467475"/>
            <a:ext cx="2133600" cy="301625"/>
          </a:xfrm>
          <a:prstGeom prst="rect">
            <a:avLst/>
          </a:prstGeom>
          <a:noFill/>
          <a:ln w="9525">
            <a:noFill/>
            <a:miter/>
          </a:ln>
        </p:spPr>
        <p:txBody>
          <a:bodyPr/>
          <a:lstStyle>
            <a:lvl1pPr algn="r">
              <a:defRPr sz="1200" b="0">
                <a:latin typeface="Calibri" panose="020F0502020204030204" pitchFamily="34" charset="0"/>
                <a:ea typeface="宋体" panose="02010600030101010101" pitchFamily="2" charset="-122"/>
              </a:defRPr>
            </a:lvl1pPr>
          </a:lstStyle>
          <a:p>
            <a:pPr lvl="0" fontAlgn="base"/>
            <a:fld id="{9A0DB2DC-4C9A-4742-B13C-FB6460FD3503}" type="slidenum">
              <a:rPr lang="zh-CN" altLang="en-US" strike="noStrike" noProof="1" dirty="0">
                <a:latin typeface="Calibri" panose="020F0502020204030204" pitchFamily="34" charset="0"/>
                <a:ea typeface="宋体" panose="02010600030101010101" pitchFamily="2" charset="-122"/>
                <a:cs typeface="+mn-ea"/>
              </a:rPr>
            </a:fld>
            <a:endParaRPr lang="zh-CN" altLang="en-US" strike="noStrike" noProof="1" dirty="0"/>
          </a:p>
        </p:txBody>
      </p:sp>
      <p:sp>
        <p:nvSpPr>
          <p:cNvPr id="2" name="矩形 1175"/>
          <p:cNvSpPr/>
          <p:nvPr/>
        </p:nvSpPr>
        <p:spPr>
          <a:xfrm>
            <a:off x="6613525" y="5918200"/>
            <a:ext cx="506413" cy="469900"/>
          </a:xfrm>
          <a:prstGeom prst="rect">
            <a:avLst/>
          </a:prstGeom>
          <a:solidFill>
            <a:schemeClr val="accent2">
              <a:alpha val="20000"/>
            </a:schemeClr>
          </a:solidFill>
          <a:ln w="9525" cap="flat" cmpd="sng">
            <a:solidFill>
              <a:srgbClr val="DDDDDD">
                <a:alpha val="60001"/>
              </a:srgbClr>
            </a:solidFill>
            <a:prstDash val="solid"/>
            <a:miter/>
            <a:headEnd type="none" w="med" len="med"/>
            <a:tailEnd type="none" w="med" len="med"/>
          </a:ln>
        </p:spPr>
        <p:txBody>
          <a:bodyPr anchor="t"/>
          <a:p>
            <a:pPr lvl="0" indent="0"/>
            <a:endParaRPr lang="zh-CN" altLang="en-US">
              <a:latin typeface="Arial" panose="020B0604020202020204" pitchFamily="34" charset="0"/>
              <a:ea typeface="Arial" panose="020B0604020202020204" pitchFamily="34" charset="0"/>
            </a:endParaRPr>
          </a:p>
        </p:txBody>
      </p:sp>
      <p:sp>
        <p:nvSpPr>
          <p:cNvPr id="1031" name="矩形 1176"/>
          <p:cNvSpPr/>
          <p:nvPr/>
        </p:nvSpPr>
        <p:spPr>
          <a:xfrm>
            <a:off x="7629525" y="5918200"/>
            <a:ext cx="506413" cy="469900"/>
          </a:xfrm>
          <a:prstGeom prst="rect">
            <a:avLst/>
          </a:prstGeom>
          <a:solidFill>
            <a:srgbClr val="DDDDDD">
              <a:alpha val="20000"/>
            </a:srgbClr>
          </a:solidFill>
          <a:ln w="9525" cap="flat" cmpd="sng">
            <a:solidFill>
              <a:srgbClr val="DDDDDD">
                <a:alpha val="60001"/>
              </a:srgbClr>
            </a:solidFill>
            <a:prstDash val="solid"/>
            <a:miter/>
            <a:headEnd type="none" w="med" len="med"/>
            <a:tailEnd type="none" w="med" len="med"/>
          </a:ln>
        </p:spPr>
        <p:txBody>
          <a:bodyPr anchor="t"/>
          <a:p>
            <a:pPr lvl="0" indent="0"/>
            <a:endParaRPr lang="zh-CN" altLang="en-US">
              <a:latin typeface="Arial" panose="020B0604020202020204" pitchFamily="34" charset="0"/>
              <a:ea typeface="Arial" panose="020B0604020202020204" pitchFamily="34" charset="0"/>
            </a:endParaRPr>
          </a:p>
        </p:txBody>
      </p:sp>
      <p:sp>
        <p:nvSpPr>
          <p:cNvPr id="1032" name="矩形 1177"/>
          <p:cNvSpPr/>
          <p:nvPr/>
        </p:nvSpPr>
        <p:spPr>
          <a:xfrm>
            <a:off x="7113588" y="5440363"/>
            <a:ext cx="508000" cy="473075"/>
          </a:xfrm>
          <a:prstGeom prst="rect">
            <a:avLst/>
          </a:prstGeom>
          <a:solidFill>
            <a:srgbClr val="DDDDDD">
              <a:alpha val="10001"/>
            </a:srgbClr>
          </a:solidFill>
          <a:ln w="9525" cap="flat" cmpd="sng">
            <a:solidFill>
              <a:srgbClr val="DDDDDD">
                <a:alpha val="60001"/>
              </a:srgbClr>
            </a:solidFill>
            <a:prstDash val="solid"/>
            <a:miter/>
            <a:headEnd type="none" w="med" len="med"/>
            <a:tailEnd type="none" w="med" len="med"/>
          </a:ln>
        </p:spPr>
        <p:txBody>
          <a:bodyPr anchor="t"/>
          <a:p>
            <a:pPr lvl="0" indent="0"/>
            <a:endParaRPr lang="zh-CN" altLang="en-US">
              <a:latin typeface="Arial" panose="020B0604020202020204" pitchFamily="34" charset="0"/>
              <a:ea typeface="Arial" panose="020B0604020202020204" pitchFamily="34" charset="0"/>
            </a:endParaRPr>
          </a:p>
        </p:txBody>
      </p:sp>
      <p:sp>
        <p:nvSpPr>
          <p:cNvPr id="1033" name="矩形 1178"/>
          <p:cNvSpPr/>
          <p:nvPr/>
        </p:nvSpPr>
        <p:spPr>
          <a:xfrm>
            <a:off x="8626475" y="5918200"/>
            <a:ext cx="506413" cy="469900"/>
          </a:xfrm>
          <a:prstGeom prst="rect">
            <a:avLst/>
          </a:prstGeom>
          <a:solidFill>
            <a:srgbClr val="DDDDDD">
              <a:alpha val="20000"/>
            </a:srgbClr>
          </a:solidFill>
          <a:ln w="9525" cap="flat" cmpd="sng">
            <a:solidFill>
              <a:srgbClr val="DDDDDD">
                <a:alpha val="60001"/>
              </a:srgbClr>
            </a:solidFill>
            <a:prstDash val="solid"/>
            <a:miter/>
            <a:headEnd type="none" w="med" len="med"/>
            <a:tailEnd type="none" w="med" len="med"/>
          </a:ln>
        </p:spPr>
        <p:txBody>
          <a:bodyPr anchor="t"/>
          <a:p>
            <a:pPr lvl="0" indent="0"/>
            <a:endParaRPr lang="zh-CN" altLang="en-US">
              <a:latin typeface="Arial" panose="020B0604020202020204" pitchFamily="34" charset="0"/>
              <a:ea typeface="Arial" panose="020B0604020202020204" pitchFamily="34" charset="0"/>
            </a:endParaRPr>
          </a:p>
        </p:txBody>
      </p:sp>
      <p:sp>
        <p:nvSpPr>
          <p:cNvPr id="1034" name="矩形 1179"/>
          <p:cNvSpPr/>
          <p:nvPr/>
        </p:nvSpPr>
        <p:spPr>
          <a:xfrm>
            <a:off x="4575175" y="5918200"/>
            <a:ext cx="506413" cy="469900"/>
          </a:xfrm>
          <a:prstGeom prst="rect">
            <a:avLst/>
          </a:prstGeom>
          <a:solidFill>
            <a:srgbClr val="DDDDDD">
              <a:alpha val="20000"/>
            </a:srgbClr>
          </a:solidFill>
          <a:ln w="9525" cap="flat" cmpd="sng">
            <a:solidFill>
              <a:srgbClr val="DDDDDD">
                <a:alpha val="60001"/>
              </a:srgbClr>
            </a:solidFill>
            <a:prstDash val="solid"/>
            <a:miter/>
            <a:headEnd type="none" w="med" len="med"/>
            <a:tailEnd type="none" w="med" len="med"/>
          </a:ln>
        </p:spPr>
        <p:txBody>
          <a:bodyPr anchor="t"/>
          <a:p>
            <a:pPr lvl="0" indent="0"/>
            <a:endParaRPr lang="zh-CN" altLang="en-US">
              <a:latin typeface="Arial" panose="020B0604020202020204" pitchFamily="34" charset="0"/>
              <a:ea typeface="Arial" panose="020B0604020202020204" pitchFamily="34" charset="0"/>
            </a:endParaRPr>
          </a:p>
        </p:txBody>
      </p:sp>
      <p:sp>
        <p:nvSpPr>
          <p:cNvPr id="1035" name="矩形 1180"/>
          <p:cNvSpPr/>
          <p:nvPr/>
        </p:nvSpPr>
        <p:spPr>
          <a:xfrm>
            <a:off x="5600700" y="5918200"/>
            <a:ext cx="506413" cy="469900"/>
          </a:xfrm>
          <a:prstGeom prst="rect">
            <a:avLst/>
          </a:prstGeom>
          <a:solidFill>
            <a:srgbClr val="DDDDDD">
              <a:alpha val="20000"/>
            </a:srgbClr>
          </a:solidFill>
          <a:ln w="9525" cap="flat" cmpd="sng">
            <a:solidFill>
              <a:srgbClr val="DDDDDD">
                <a:alpha val="60001"/>
              </a:srgbClr>
            </a:solidFill>
            <a:prstDash val="solid"/>
            <a:miter/>
            <a:headEnd type="none" w="med" len="med"/>
            <a:tailEnd type="none" w="med" len="med"/>
          </a:ln>
        </p:spPr>
        <p:txBody>
          <a:bodyPr anchor="t"/>
          <a:p>
            <a:pPr lvl="0" indent="0"/>
            <a:endParaRPr lang="zh-CN" altLang="en-US">
              <a:latin typeface="Arial" panose="020B0604020202020204" pitchFamily="34" charset="0"/>
              <a:ea typeface="Arial" panose="020B0604020202020204" pitchFamily="34" charset="0"/>
            </a:endParaRPr>
          </a:p>
        </p:txBody>
      </p:sp>
      <p:sp>
        <p:nvSpPr>
          <p:cNvPr id="1036" name="矩形 1181"/>
          <p:cNvSpPr/>
          <p:nvPr/>
        </p:nvSpPr>
        <p:spPr>
          <a:xfrm>
            <a:off x="5083175" y="5440363"/>
            <a:ext cx="508000" cy="473075"/>
          </a:xfrm>
          <a:prstGeom prst="rect">
            <a:avLst/>
          </a:prstGeom>
          <a:solidFill>
            <a:srgbClr val="DDDDDD">
              <a:alpha val="10001"/>
            </a:srgbClr>
          </a:solidFill>
          <a:ln w="9525" cap="flat" cmpd="sng">
            <a:solidFill>
              <a:srgbClr val="DDDDDD">
                <a:alpha val="60001"/>
              </a:srgbClr>
            </a:solidFill>
            <a:prstDash val="solid"/>
            <a:miter/>
            <a:headEnd type="none" w="med" len="med"/>
            <a:tailEnd type="none" w="med" len="med"/>
          </a:ln>
        </p:spPr>
        <p:txBody>
          <a:bodyPr anchor="t"/>
          <a:p>
            <a:pPr lvl="0" indent="0"/>
            <a:endParaRPr lang="zh-CN" altLang="en-US">
              <a:latin typeface="Arial" panose="020B0604020202020204" pitchFamily="34" charset="0"/>
              <a:ea typeface="Arial" panose="020B0604020202020204" pitchFamily="34" charset="0"/>
            </a:endParaRPr>
          </a:p>
        </p:txBody>
      </p:sp>
      <p:sp>
        <p:nvSpPr>
          <p:cNvPr id="1037" name="矩形 1182"/>
          <p:cNvSpPr/>
          <p:nvPr/>
        </p:nvSpPr>
        <p:spPr>
          <a:xfrm>
            <a:off x="6097588" y="5440363"/>
            <a:ext cx="509587" cy="473075"/>
          </a:xfrm>
          <a:prstGeom prst="rect">
            <a:avLst/>
          </a:prstGeom>
          <a:solidFill>
            <a:srgbClr val="DDDDDD">
              <a:alpha val="10001"/>
            </a:srgbClr>
          </a:solidFill>
          <a:ln w="9525" cap="flat" cmpd="sng">
            <a:solidFill>
              <a:srgbClr val="DDDDDD">
                <a:alpha val="60001"/>
              </a:srgbClr>
            </a:solidFill>
            <a:prstDash val="solid"/>
            <a:miter/>
            <a:headEnd type="none" w="med" len="med"/>
            <a:tailEnd type="none" w="med" len="med"/>
          </a:ln>
        </p:spPr>
        <p:txBody>
          <a:bodyPr anchor="t"/>
          <a:p>
            <a:pPr lvl="0" indent="0"/>
            <a:endParaRPr lang="zh-CN" altLang="en-US">
              <a:latin typeface="Arial" panose="020B0604020202020204" pitchFamily="34" charset="0"/>
              <a:ea typeface="Arial" panose="020B0604020202020204" pitchFamily="34" charset="0"/>
            </a:endParaRPr>
          </a:p>
        </p:txBody>
      </p:sp>
      <p:sp>
        <p:nvSpPr>
          <p:cNvPr id="1038" name="矩形 1183"/>
          <p:cNvSpPr/>
          <p:nvPr/>
        </p:nvSpPr>
        <p:spPr>
          <a:xfrm>
            <a:off x="4068763" y="5440363"/>
            <a:ext cx="509587" cy="473075"/>
          </a:xfrm>
          <a:prstGeom prst="rect">
            <a:avLst/>
          </a:prstGeom>
          <a:solidFill>
            <a:schemeClr val="accent2">
              <a:alpha val="10001"/>
            </a:schemeClr>
          </a:solidFill>
          <a:ln w="9525" cap="flat" cmpd="sng">
            <a:solidFill>
              <a:srgbClr val="DDDDDD">
                <a:alpha val="60001"/>
              </a:srgbClr>
            </a:solidFill>
            <a:prstDash val="solid"/>
            <a:miter/>
            <a:headEnd type="none" w="med" len="med"/>
            <a:tailEnd type="none" w="med" len="med"/>
          </a:ln>
        </p:spPr>
        <p:txBody>
          <a:bodyPr anchor="t"/>
          <a:p>
            <a:pPr lvl="0" indent="0"/>
            <a:endParaRPr lang="zh-CN" altLang="en-US">
              <a:latin typeface="Arial" panose="020B0604020202020204" pitchFamily="34" charset="0"/>
              <a:ea typeface="Arial" panose="020B0604020202020204" pitchFamily="34" charset="0"/>
            </a:endParaRPr>
          </a:p>
        </p:txBody>
      </p:sp>
      <p:sp>
        <p:nvSpPr>
          <p:cNvPr id="1039" name="矩形 1184"/>
          <p:cNvSpPr/>
          <p:nvPr/>
        </p:nvSpPr>
        <p:spPr>
          <a:xfrm>
            <a:off x="6605588" y="4972050"/>
            <a:ext cx="506412" cy="473075"/>
          </a:xfrm>
          <a:prstGeom prst="rect">
            <a:avLst/>
          </a:prstGeom>
          <a:solidFill>
            <a:srgbClr val="EAEAEA">
              <a:alpha val="5000"/>
            </a:srgbClr>
          </a:solidFill>
          <a:ln w="9525" cap="flat" cmpd="sng">
            <a:solidFill>
              <a:srgbClr val="DDDDDD">
                <a:alpha val="60001"/>
              </a:srgbClr>
            </a:solidFill>
            <a:prstDash val="solid"/>
            <a:miter/>
            <a:headEnd type="none" w="med" len="med"/>
            <a:tailEnd type="none" w="med" len="med"/>
          </a:ln>
        </p:spPr>
        <p:txBody>
          <a:bodyPr anchor="t"/>
          <a:p>
            <a:pPr lvl="0" indent="0"/>
            <a:endParaRPr lang="zh-CN" altLang="en-US">
              <a:latin typeface="Arial" panose="020B0604020202020204" pitchFamily="34" charset="0"/>
              <a:ea typeface="Arial" panose="020B0604020202020204" pitchFamily="34" charset="0"/>
            </a:endParaRPr>
          </a:p>
        </p:txBody>
      </p:sp>
      <p:sp>
        <p:nvSpPr>
          <p:cNvPr id="1040" name="矩形 1185"/>
          <p:cNvSpPr/>
          <p:nvPr/>
        </p:nvSpPr>
        <p:spPr>
          <a:xfrm>
            <a:off x="7623175" y="4972050"/>
            <a:ext cx="506413" cy="473075"/>
          </a:xfrm>
          <a:prstGeom prst="rect">
            <a:avLst/>
          </a:prstGeom>
          <a:solidFill>
            <a:schemeClr val="accent2">
              <a:alpha val="5000"/>
            </a:schemeClr>
          </a:solidFill>
          <a:ln w="9525" cap="flat" cmpd="sng">
            <a:solidFill>
              <a:srgbClr val="DDDDDD">
                <a:alpha val="60001"/>
              </a:srgbClr>
            </a:solidFill>
            <a:prstDash val="solid"/>
            <a:miter/>
            <a:headEnd type="none" w="med" len="med"/>
            <a:tailEnd type="none" w="med" len="med"/>
          </a:ln>
        </p:spPr>
        <p:txBody>
          <a:bodyPr anchor="t"/>
          <a:p>
            <a:pPr lvl="0" indent="0"/>
            <a:endParaRPr lang="zh-CN" altLang="en-US">
              <a:latin typeface="Arial" panose="020B0604020202020204" pitchFamily="34" charset="0"/>
              <a:ea typeface="Arial" panose="020B0604020202020204" pitchFamily="34" charset="0"/>
            </a:endParaRPr>
          </a:p>
        </p:txBody>
      </p:sp>
      <p:sp>
        <p:nvSpPr>
          <p:cNvPr id="1041" name="矩形 1186"/>
          <p:cNvSpPr/>
          <p:nvPr/>
        </p:nvSpPr>
        <p:spPr>
          <a:xfrm>
            <a:off x="8628063" y="4972050"/>
            <a:ext cx="508000" cy="473075"/>
          </a:xfrm>
          <a:prstGeom prst="rect">
            <a:avLst/>
          </a:prstGeom>
          <a:solidFill>
            <a:srgbClr val="EAEAEA">
              <a:alpha val="5000"/>
            </a:srgbClr>
          </a:solidFill>
          <a:ln w="9525" cap="flat" cmpd="sng">
            <a:solidFill>
              <a:srgbClr val="DDDDDD">
                <a:alpha val="60001"/>
              </a:srgbClr>
            </a:solidFill>
            <a:prstDash val="solid"/>
            <a:miter/>
            <a:headEnd type="none" w="med" len="med"/>
            <a:tailEnd type="none" w="med" len="med"/>
          </a:ln>
        </p:spPr>
        <p:txBody>
          <a:bodyPr anchor="t"/>
          <a:p>
            <a:pPr lvl="0" indent="0"/>
            <a:endParaRPr lang="zh-CN" altLang="en-US">
              <a:latin typeface="Arial" panose="020B0604020202020204" pitchFamily="34" charset="0"/>
              <a:ea typeface="Arial" panose="020B0604020202020204" pitchFamily="34" charset="0"/>
            </a:endParaRPr>
          </a:p>
        </p:txBody>
      </p:sp>
      <p:sp>
        <p:nvSpPr>
          <p:cNvPr id="1042" name="矩形 1187"/>
          <p:cNvSpPr/>
          <p:nvPr/>
        </p:nvSpPr>
        <p:spPr>
          <a:xfrm>
            <a:off x="5600700" y="4972050"/>
            <a:ext cx="506413" cy="473075"/>
          </a:xfrm>
          <a:prstGeom prst="rect">
            <a:avLst/>
          </a:prstGeom>
          <a:solidFill>
            <a:schemeClr val="folHlink">
              <a:alpha val="5000"/>
            </a:schemeClr>
          </a:solidFill>
          <a:ln w="9525" cap="flat" cmpd="sng">
            <a:solidFill>
              <a:srgbClr val="DDDDDD">
                <a:alpha val="60001"/>
              </a:srgbClr>
            </a:solidFill>
            <a:prstDash val="solid"/>
            <a:miter/>
            <a:headEnd type="none" w="med" len="med"/>
            <a:tailEnd type="none" w="med" len="med"/>
          </a:ln>
        </p:spPr>
        <p:txBody>
          <a:bodyPr anchor="t"/>
          <a:p>
            <a:pPr lvl="0" indent="0"/>
            <a:endParaRPr lang="zh-CN" altLang="en-US">
              <a:latin typeface="Arial" panose="020B0604020202020204" pitchFamily="34" charset="0"/>
              <a:ea typeface="Arial" panose="020B0604020202020204" pitchFamily="34" charset="0"/>
            </a:endParaRPr>
          </a:p>
        </p:txBody>
      </p:sp>
      <p:sp>
        <p:nvSpPr>
          <p:cNvPr id="1043" name="矩形 1188"/>
          <p:cNvSpPr/>
          <p:nvPr/>
        </p:nvSpPr>
        <p:spPr>
          <a:xfrm>
            <a:off x="8128000" y="6386513"/>
            <a:ext cx="506413" cy="471487"/>
          </a:xfrm>
          <a:prstGeom prst="rect">
            <a:avLst/>
          </a:prstGeom>
          <a:solidFill>
            <a:srgbClr val="DDDDDD">
              <a:alpha val="20000"/>
            </a:srgbClr>
          </a:solidFill>
          <a:ln w="9525" cap="flat" cmpd="sng">
            <a:solidFill>
              <a:srgbClr val="DDDDDD">
                <a:alpha val="60001"/>
              </a:srgbClr>
            </a:solidFill>
            <a:prstDash val="solid"/>
            <a:miter/>
            <a:headEnd type="none" w="med" len="med"/>
            <a:tailEnd type="none" w="med" len="med"/>
          </a:ln>
        </p:spPr>
        <p:txBody>
          <a:bodyPr anchor="t"/>
          <a:p>
            <a:pPr lvl="0" indent="0"/>
            <a:endParaRPr lang="zh-CN" altLang="en-US">
              <a:latin typeface="Arial" panose="020B0604020202020204" pitchFamily="34" charset="0"/>
              <a:ea typeface="Arial" panose="020B0604020202020204" pitchFamily="34" charset="0"/>
            </a:endParaRPr>
          </a:p>
        </p:txBody>
      </p:sp>
      <p:sp>
        <p:nvSpPr>
          <p:cNvPr id="1044" name="矩形 1189"/>
          <p:cNvSpPr/>
          <p:nvPr/>
        </p:nvSpPr>
        <p:spPr>
          <a:xfrm>
            <a:off x="5091113" y="6386513"/>
            <a:ext cx="508000" cy="471487"/>
          </a:xfrm>
          <a:prstGeom prst="rect">
            <a:avLst/>
          </a:prstGeom>
          <a:solidFill>
            <a:srgbClr val="DDDDDD">
              <a:alpha val="20000"/>
            </a:srgbClr>
          </a:solidFill>
          <a:ln w="9525" cap="flat" cmpd="sng">
            <a:solidFill>
              <a:srgbClr val="DDDDDD">
                <a:alpha val="60001"/>
              </a:srgbClr>
            </a:solidFill>
            <a:prstDash val="solid"/>
            <a:miter/>
            <a:headEnd type="none" w="med" len="med"/>
            <a:tailEnd type="none" w="med" len="med"/>
          </a:ln>
        </p:spPr>
        <p:txBody>
          <a:bodyPr anchor="t"/>
          <a:p>
            <a:pPr lvl="0" indent="0"/>
            <a:endParaRPr lang="zh-CN" altLang="en-US">
              <a:latin typeface="Arial" panose="020B0604020202020204" pitchFamily="34" charset="0"/>
              <a:ea typeface="Arial" panose="020B0604020202020204" pitchFamily="34" charset="0"/>
            </a:endParaRPr>
          </a:p>
        </p:txBody>
      </p:sp>
      <p:sp>
        <p:nvSpPr>
          <p:cNvPr id="1045" name="矩形 1190"/>
          <p:cNvSpPr/>
          <p:nvPr/>
        </p:nvSpPr>
        <p:spPr>
          <a:xfrm>
            <a:off x="6105525" y="6386513"/>
            <a:ext cx="508000" cy="471487"/>
          </a:xfrm>
          <a:prstGeom prst="rect">
            <a:avLst/>
          </a:prstGeom>
          <a:solidFill>
            <a:schemeClr val="folHlink">
              <a:alpha val="20000"/>
            </a:schemeClr>
          </a:solidFill>
          <a:ln w="9525" cap="flat" cmpd="sng">
            <a:solidFill>
              <a:srgbClr val="DDDDDD">
                <a:alpha val="60001"/>
              </a:srgbClr>
            </a:solidFill>
            <a:prstDash val="solid"/>
            <a:miter/>
            <a:headEnd type="none" w="med" len="med"/>
            <a:tailEnd type="none" w="med" len="med"/>
          </a:ln>
        </p:spPr>
        <p:txBody>
          <a:bodyPr anchor="t"/>
          <a:p>
            <a:pPr lvl="0" indent="0"/>
            <a:endParaRPr lang="zh-CN" altLang="en-US">
              <a:latin typeface="Arial" panose="020B0604020202020204" pitchFamily="34" charset="0"/>
              <a:ea typeface="Arial" panose="020B0604020202020204" pitchFamily="34" charset="0"/>
            </a:endParaRPr>
          </a:p>
        </p:txBody>
      </p:sp>
      <p:sp>
        <p:nvSpPr>
          <p:cNvPr id="1046" name="矩形 1191"/>
          <p:cNvSpPr/>
          <p:nvPr/>
        </p:nvSpPr>
        <p:spPr>
          <a:xfrm>
            <a:off x="4068763" y="6386513"/>
            <a:ext cx="509587" cy="471487"/>
          </a:xfrm>
          <a:prstGeom prst="rect">
            <a:avLst/>
          </a:prstGeom>
          <a:solidFill>
            <a:srgbClr val="DDDDDD">
              <a:alpha val="20000"/>
            </a:srgbClr>
          </a:solidFill>
          <a:ln w="9525" cap="flat" cmpd="sng">
            <a:solidFill>
              <a:srgbClr val="DDDDDD">
                <a:alpha val="60001"/>
              </a:srgbClr>
            </a:solidFill>
            <a:prstDash val="solid"/>
            <a:miter/>
            <a:headEnd type="none" w="med" len="med"/>
            <a:tailEnd type="none" w="med" len="med"/>
          </a:ln>
        </p:spPr>
        <p:txBody>
          <a:bodyPr anchor="t"/>
          <a:p>
            <a:pPr lvl="0" indent="0"/>
            <a:endParaRPr lang="zh-CN" altLang="en-US">
              <a:latin typeface="Arial" panose="020B0604020202020204" pitchFamily="34" charset="0"/>
              <a:ea typeface="Arial" panose="020B0604020202020204" pitchFamily="34" charset="0"/>
            </a:endParaRPr>
          </a:p>
        </p:txBody>
      </p:sp>
      <p:sp>
        <p:nvSpPr>
          <p:cNvPr id="1047" name="矩形 1192"/>
          <p:cNvSpPr/>
          <p:nvPr/>
        </p:nvSpPr>
        <p:spPr>
          <a:xfrm>
            <a:off x="8113713" y="5440363"/>
            <a:ext cx="506412" cy="473075"/>
          </a:xfrm>
          <a:prstGeom prst="rect">
            <a:avLst/>
          </a:prstGeom>
          <a:solidFill>
            <a:schemeClr val="folHlink">
              <a:alpha val="10001"/>
            </a:schemeClr>
          </a:solidFill>
          <a:ln w="9525" cap="flat" cmpd="sng">
            <a:solidFill>
              <a:srgbClr val="DDDDDD">
                <a:alpha val="60001"/>
              </a:srgbClr>
            </a:solidFill>
            <a:prstDash val="solid"/>
            <a:miter/>
            <a:headEnd type="none" w="med" len="med"/>
            <a:tailEnd type="none" w="med" len="med"/>
          </a:ln>
        </p:spPr>
        <p:txBody>
          <a:bodyPr anchor="t"/>
          <a:p>
            <a:pPr lvl="0" indent="0"/>
            <a:endParaRPr lang="zh-CN" altLang="en-US">
              <a:latin typeface="Arial" panose="020B0604020202020204" pitchFamily="34" charset="0"/>
              <a:ea typeface="Arial" panose="020B0604020202020204" pitchFamily="34" charset="0"/>
            </a:endParaRPr>
          </a:p>
        </p:txBody>
      </p:sp>
      <p:sp>
        <p:nvSpPr>
          <p:cNvPr id="1048" name="矩形 1193"/>
          <p:cNvSpPr/>
          <p:nvPr/>
        </p:nvSpPr>
        <p:spPr>
          <a:xfrm>
            <a:off x="4575175" y="4965700"/>
            <a:ext cx="506413" cy="469900"/>
          </a:xfrm>
          <a:prstGeom prst="rect">
            <a:avLst/>
          </a:prstGeom>
          <a:solidFill>
            <a:srgbClr val="DDDDDD">
              <a:alpha val="5000"/>
            </a:srgbClr>
          </a:solidFill>
          <a:ln w="9525" cap="flat" cmpd="sng">
            <a:solidFill>
              <a:srgbClr val="DDDDDD">
                <a:alpha val="60001"/>
              </a:srgbClr>
            </a:solidFill>
            <a:prstDash val="solid"/>
            <a:miter/>
            <a:headEnd type="none" w="med" len="med"/>
            <a:tailEnd type="none" w="med" len="med"/>
          </a:ln>
        </p:spPr>
        <p:txBody>
          <a:bodyPr anchor="t"/>
          <a:p>
            <a:pPr lvl="0" indent="0"/>
            <a:endParaRPr lang="zh-CN" altLang="en-US">
              <a:latin typeface="Arial" panose="020B0604020202020204" pitchFamily="34" charset="0"/>
              <a:ea typeface="Arial" panose="020B0604020202020204" pitchFamily="34" charset="0"/>
            </a:endParaRPr>
          </a:p>
        </p:txBody>
      </p:sp>
      <p:sp>
        <p:nvSpPr>
          <p:cNvPr id="1049" name="矩形 1194"/>
          <p:cNvSpPr/>
          <p:nvPr/>
        </p:nvSpPr>
        <p:spPr>
          <a:xfrm>
            <a:off x="7113588" y="6384925"/>
            <a:ext cx="508000" cy="471488"/>
          </a:xfrm>
          <a:prstGeom prst="rect">
            <a:avLst/>
          </a:prstGeom>
          <a:solidFill>
            <a:srgbClr val="DDDDDD">
              <a:alpha val="20000"/>
            </a:srgbClr>
          </a:solidFill>
          <a:ln w="9525" cap="flat" cmpd="sng">
            <a:solidFill>
              <a:srgbClr val="DDDDDD">
                <a:alpha val="60001"/>
              </a:srgbClr>
            </a:solidFill>
            <a:prstDash val="solid"/>
            <a:miter/>
            <a:headEnd type="none" w="med" len="med"/>
            <a:tailEnd type="none" w="med" len="med"/>
          </a:ln>
        </p:spPr>
        <p:txBody>
          <a:bodyPr anchor="t"/>
          <a:p>
            <a:pPr lvl="0" indent="0"/>
            <a:endParaRPr lang="zh-CN" altLang="en-US">
              <a:latin typeface="Arial" panose="020B0604020202020204" pitchFamily="34" charset="0"/>
              <a:ea typeface="Arial" panose="020B0604020202020204" pitchFamily="34" charset="0"/>
            </a:endParaRPr>
          </a:p>
        </p:txBody>
      </p:sp>
      <p:sp>
        <p:nvSpPr>
          <p:cNvPr id="1050" name="矩形 1196"/>
          <p:cNvSpPr/>
          <p:nvPr/>
        </p:nvSpPr>
        <p:spPr>
          <a:xfrm>
            <a:off x="3556000" y="5918200"/>
            <a:ext cx="506413" cy="469900"/>
          </a:xfrm>
          <a:prstGeom prst="rect">
            <a:avLst/>
          </a:prstGeom>
          <a:solidFill>
            <a:srgbClr val="DDDDDD">
              <a:alpha val="20000"/>
            </a:srgbClr>
          </a:solidFill>
          <a:ln w="9525" cap="flat" cmpd="sng">
            <a:solidFill>
              <a:srgbClr val="DDDDDD">
                <a:alpha val="60001"/>
              </a:srgbClr>
            </a:solidFill>
            <a:prstDash val="solid"/>
            <a:miter/>
            <a:headEnd type="none" w="med" len="med"/>
            <a:tailEnd type="none" w="med" len="med"/>
          </a:ln>
        </p:spPr>
        <p:txBody>
          <a:bodyPr anchor="t"/>
          <a:p>
            <a:pPr lvl="0" indent="0"/>
            <a:endParaRPr lang="zh-CN" altLang="en-US">
              <a:latin typeface="Arial" panose="020B0604020202020204" pitchFamily="34" charset="0"/>
              <a:ea typeface="Arial" panose="020B0604020202020204" pitchFamily="34" charset="0"/>
            </a:endParaRPr>
          </a:p>
        </p:txBody>
      </p:sp>
      <p:sp>
        <p:nvSpPr>
          <p:cNvPr id="1051" name="矩形 1197"/>
          <p:cNvSpPr/>
          <p:nvPr/>
        </p:nvSpPr>
        <p:spPr>
          <a:xfrm>
            <a:off x="3038475" y="5440363"/>
            <a:ext cx="506413" cy="473075"/>
          </a:xfrm>
          <a:prstGeom prst="rect">
            <a:avLst/>
          </a:prstGeom>
          <a:solidFill>
            <a:srgbClr val="DDDDDD">
              <a:alpha val="10001"/>
            </a:srgbClr>
          </a:solidFill>
          <a:ln w="9525" cap="flat" cmpd="sng">
            <a:solidFill>
              <a:srgbClr val="DDDDDD">
                <a:alpha val="60001"/>
              </a:srgbClr>
            </a:solidFill>
            <a:prstDash val="solid"/>
            <a:miter/>
            <a:headEnd type="none" w="med" len="med"/>
            <a:tailEnd type="none" w="med" len="med"/>
          </a:ln>
        </p:spPr>
        <p:txBody>
          <a:bodyPr anchor="t"/>
          <a:p>
            <a:pPr lvl="0" indent="0"/>
            <a:endParaRPr lang="zh-CN" altLang="en-US">
              <a:latin typeface="Arial" panose="020B0604020202020204" pitchFamily="34" charset="0"/>
              <a:ea typeface="Arial" panose="020B0604020202020204" pitchFamily="34" charset="0"/>
            </a:endParaRPr>
          </a:p>
        </p:txBody>
      </p:sp>
      <p:sp>
        <p:nvSpPr>
          <p:cNvPr id="1052" name="矩形 1199"/>
          <p:cNvSpPr/>
          <p:nvPr/>
        </p:nvSpPr>
        <p:spPr>
          <a:xfrm>
            <a:off x="3556000" y="4972050"/>
            <a:ext cx="506413" cy="473075"/>
          </a:xfrm>
          <a:prstGeom prst="rect">
            <a:avLst/>
          </a:prstGeom>
          <a:solidFill>
            <a:schemeClr val="folHlink">
              <a:alpha val="5000"/>
            </a:schemeClr>
          </a:solidFill>
          <a:ln w="9525" cap="flat" cmpd="sng">
            <a:solidFill>
              <a:srgbClr val="DDDDDD">
                <a:alpha val="60001"/>
              </a:srgbClr>
            </a:solidFill>
            <a:prstDash val="solid"/>
            <a:miter/>
            <a:headEnd type="none" w="med" len="med"/>
            <a:tailEnd type="none" w="med" len="med"/>
          </a:ln>
        </p:spPr>
        <p:txBody>
          <a:bodyPr anchor="t"/>
          <a:p>
            <a:pPr lvl="0" indent="0"/>
            <a:endParaRPr lang="zh-CN" altLang="en-US">
              <a:latin typeface="Arial" panose="020B0604020202020204" pitchFamily="34" charset="0"/>
              <a:ea typeface="Arial" panose="020B0604020202020204" pitchFamily="34" charset="0"/>
            </a:endParaRPr>
          </a:p>
        </p:txBody>
      </p:sp>
      <p:sp>
        <p:nvSpPr>
          <p:cNvPr id="1053" name="矩形 1200"/>
          <p:cNvSpPr/>
          <p:nvPr/>
        </p:nvSpPr>
        <p:spPr>
          <a:xfrm>
            <a:off x="3046413" y="6386513"/>
            <a:ext cx="508000" cy="471487"/>
          </a:xfrm>
          <a:prstGeom prst="rect">
            <a:avLst/>
          </a:prstGeom>
          <a:solidFill>
            <a:schemeClr val="folHlink">
              <a:alpha val="20000"/>
            </a:schemeClr>
          </a:solidFill>
          <a:ln w="9525" cap="flat" cmpd="sng">
            <a:solidFill>
              <a:srgbClr val="DDDDDD">
                <a:alpha val="60001"/>
              </a:srgbClr>
            </a:solidFill>
            <a:prstDash val="solid"/>
            <a:miter/>
            <a:headEnd type="none" w="med" len="med"/>
            <a:tailEnd type="none" w="med" len="med"/>
          </a:ln>
        </p:spPr>
        <p:txBody>
          <a:bodyPr anchor="t"/>
          <a:p>
            <a:pPr lvl="0" indent="0"/>
            <a:endParaRPr lang="zh-CN" altLang="en-US">
              <a:latin typeface="Arial" panose="020B0604020202020204" pitchFamily="34" charset="0"/>
              <a:ea typeface="Arial" panose="020B0604020202020204" pitchFamily="34" charset="0"/>
            </a:endParaRPr>
          </a:p>
        </p:txBody>
      </p:sp>
      <p:sp>
        <p:nvSpPr>
          <p:cNvPr id="1054" name="矩形 1204"/>
          <p:cNvSpPr/>
          <p:nvPr/>
        </p:nvSpPr>
        <p:spPr>
          <a:xfrm>
            <a:off x="1524000" y="5918200"/>
            <a:ext cx="506413" cy="469900"/>
          </a:xfrm>
          <a:prstGeom prst="rect">
            <a:avLst/>
          </a:prstGeom>
          <a:solidFill>
            <a:schemeClr val="accent2">
              <a:alpha val="20000"/>
            </a:schemeClr>
          </a:solidFill>
          <a:ln w="9525" cap="flat" cmpd="sng">
            <a:solidFill>
              <a:srgbClr val="DDDDDD">
                <a:alpha val="60001"/>
              </a:srgbClr>
            </a:solidFill>
            <a:prstDash val="solid"/>
            <a:miter/>
            <a:headEnd type="none" w="med" len="med"/>
            <a:tailEnd type="none" w="med" len="med"/>
          </a:ln>
        </p:spPr>
        <p:txBody>
          <a:bodyPr anchor="t"/>
          <a:p>
            <a:pPr lvl="0" indent="0"/>
            <a:endParaRPr lang="zh-CN" altLang="en-US">
              <a:latin typeface="Arial" panose="020B0604020202020204" pitchFamily="34" charset="0"/>
              <a:ea typeface="Arial" panose="020B0604020202020204" pitchFamily="34" charset="0"/>
            </a:endParaRPr>
          </a:p>
        </p:txBody>
      </p:sp>
      <p:sp>
        <p:nvSpPr>
          <p:cNvPr id="1055" name="矩形 1205"/>
          <p:cNvSpPr/>
          <p:nvPr/>
        </p:nvSpPr>
        <p:spPr>
          <a:xfrm>
            <a:off x="2540000" y="5918200"/>
            <a:ext cx="506413" cy="469900"/>
          </a:xfrm>
          <a:prstGeom prst="rect">
            <a:avLst/>
          </a:prstGeom>
          <a:solidFill>
            <a:srgbClr val="DDDDDD">
              <a:alpha val="20000"/>
            </a:srgbClr>
          </a:solidFill>
          <a:ln w="9525" cap="flat" cmpd="sng">
            <a:solidFill>
              <a:srgbClr val="DDDDDD">
                <a:alpha val="60001"/>
              </a:srgbClr>
            </a:solidFill>
            <a:prstDash val="solid"/>
            <a:miter/>
            <a:headEnd type="none" w="med" len="med"/>
            <a:tailEnd type="none" w="med" len="med"/>
          </a:ln>
        </p:spPr>
        <p:txBody>
          <a:bodyPr anchor="t"/>
          <a:p>
            <a:pPr lvl="0" indent="0"/>
            <a:endParaRPr lang="zh-CN" altLang="en-US">
              <a:latin typeface="Arial" panose="020B0604020202020204" pitchFamily="34" charset="0"/>
              <a:ea typeface="Arial" panose="020B0604020202020204" pitchFamily="34" charset="0"/>
            </a:endParaRPr>
          </a:p>
        </p:txBody>
      </p:sp>
      <p:sp>
        <p:nvSpPr>
          <p:cNvPr id="1056" name="矩形 1206"/>
          <p:cNvSpPr/>
          <p:nvPr/>
        </p:nvSpPr>
        <p:spPr>
          <a:xfrm>
            <a:off x="2024063" y="5440363"/>
            <a:ext cx="506412" cy="473075"/>
          </a:xfrm>
          <a:prstGeom prst="rect">
            <a:avLst/>
          </a:prstGeom>
          <a:solidFill>
            <a:srgbClr val="DDDDDD">
              <a:alpha val="10001"/>
            </a:srgbClr>
          </a:solidFill>
          <a:ln w="9525" cap="flat" cmpd="sng">
            <a:solidFill>
              <a:srgbClr val="DDDDDD">
                <a:alpha val="60001"/>
              </a:srgbClr>
            </a:solidFill>
            <a:prstDash val="solid"/>
            <a:miter/>
            <a:headEnd type="none" w="med" len="med"/>
            <a:tailEnd type="none" w="med" len="med"/>
          </a:ln>
        </p:spPr>
        <p:txBody>
          <a:bodyPr anchor="t"/>
          <a:p>
            <a:pPr lvl="0" indent="0"/>
            <a:endParaRPr lang="zh-CN" altLang="en-US">
              <a:latin typeface="Arial" panose="020B0604020202020204" pitchFamily="34" charset="0"/>
              <a:ea typeface="Arial" panose="020B0604020202020204" pitchFamily="34" charset="0"/>
            </a:endParaRPr>
          </a:p>
        </p:txBody>
      </p:sp>
      <p:sp>
        <p:nvSpPr>
          <p:cNvPr id="1057" name="矩形 1207"/>
          <p:cNvSpPr/>
          <p:nvPr/>
        </p:nvSpPr>
        <p:spPr>
          <a:xfrm>
            <a:off x="511175" y="5918200"/>
            <a:ext cx="506413" cy="469900"/>
          </a:xfrm>
          <a:prstGeom prst="rect">
            <a:avLst/>
          </a:prstGeom>
          <a:solidFill>
            <a:srgbClr val="DDDDDD">
              <a:alpha val="20000"/>
            </a:srgbClr>
          </a:solidFill>
          <a:ln w="9525" cap="flat" cmpd="sng">
            <a:solidFill>
              <a:srgbClr val="DDDDDD">
                <a:alpha val="60001"/>
              </a:srgbClr>
            </a:solidFill>
            <a:prstDash val="solid"/>
            <a:miter/>
            <a:headEnd type="none" w="med" len="med"/>
            <a:tailEnd type="none" w="med" len="med"/>
          </a:ln>
        </p:spPr>
        <p:txBody>
          <a:bodyPr anchor="t"/>
          <a:p>
            <a:pPr lvl="0" indent="0"/>
            <a:endParaRPr lang="zh-CN" altLang="en-US">
              <a:latin typeface="Arial" panose="020B0604020202020204" pitchFamily="34" charset="0"/>
              <a:ea typeface="Arial" panose="020B0604020202020204" pitchFamily="34" charset="0"/>
            </a:endParaRPr>
          </a:p>
        </p:txBody>
      </p:sp>
      <p:sp>
        <p:nvSpPr>
          <p:cNvPr id="1058" name="矩形 1208"/>
          <p:cNvSpPr/>
          <p:nvPr/>
        </p:nvSpPr>
        <p:spPr>
          <a:xfrm>
            <a:off x="4763" y="5440363"/>
            <a:ext cx="506412" cy="473075"/>
          </a:xfrm>
          <a:prstGeom prst="rect">
            <a:avLst/>
          </a:prstGeom>
          <a:solidFill>
            <a:srgbClr val="DDDDDD">
              <a:alpha val="10001"/>
            </a:srgbClr>
          </a:solidFill>
          <a:ln w="9525" cap="flat" cmpd="sng">
            <a:solidFill>
              <a:srgbClr val="DDDDDD">
                <a:alpha val="60001"/>
              </a:srgbClr>
            </a:solidFill>
            <a:prstDash val="solid"/>
            <a:miter/>
            <a:headEnd type="none" w="med" len="med"/>
            <a:tailEnd type="none" w="med" len="med"/>
          </a:ln>
        </p:spPr>
        <p:txBody>
          <a:bodyPr anchor="t"/>
          <a:p>
            <a:pPr lvl="0" indent="0"/>
            <a:endParaRPr lang="zh-CN" altLang="en-US">
              <a:latin typeface="Arial" panose="020B0604020202020204" pitchFamily="34" charset="0"/>
              <a:ea typeface="Arial" panose="020B0604020202020204" pitchFamily="34" charset="0"/>
            </a:endParaRPr>
          </a:p>
        </p:txBody>
      </p:sp>
      <p:sp>
        <p:nvSpPr>
          <p:cNvPr id="1059" name="矩形 1209"/>
          <p:cNvSpPr/>
          <p:nvPr/>
        </p:nvSpPr>
        <p:spPr>
          <a:xfrm>
            <a:off x="1008063" y="5440363"/>
            <a:ext cx="508000" cy="473075"/>
          </a:xfrm>
          <a:prstGeom prst="rect">
            <a:avLst/>
          </a:prstGeom>
          <a:solidFill>
            <a:srgbClr val="DDDDDD">
              <a:alpha val="10001"/>
            </a:srgbClr>
          </a:solidFill>
          <a:ln w="9525" cap="flat" cmpd="sng">
            <a:solidFill>
              <a:srgbClr val="DDDDDD">
                <a:alpha val="60001"/>
              </a:srgbClr>
            </a:solidFill>
            <a:prstDash val="solid"/>
            <a:miter/>
            <a:headEnd type="none" w="med" len="med"/>
            <a:tailEnd type="none" w="med" len="med"/>
          </a:ln>
        </p:spPr>
        <p:txBody>
          <a:bodyPr anchor="t"/>
          <a:p>
            <a:pPr lvl="0" indent="0"/>
            <a:endParaRPr lang="zh-CN" altLang="en-US">
              <a:latin typeface="Arial" panose="020B0604020202020204" pitchFamily="34" charset="0"/>
              <a:ea typeface="Arial" panose="020B0604020202020204" pitchFamily="34" charset="0"/>
            </a:endParaRPr>
          </a:p>
        </p:txBody>
      </p:sp>
      <p:sp>
        <p:nvSpPr>
          <p:cNvPr id="1060" name="矩形 1210"/>
          <p:cNvSpPr/>
          <p:nvPr/>
        </p:nvSpPr>
        <p:spPr>
          <a:xfrm>
            <a:off x="1514475" y="4972050"/>
            <a:ext cx="508000" cy="473075"/>
          </a:xfrm>
          <a:prstGeom prst="rect">
            <a:avLst/>
          </a:prstGeom>
          <a:solidFill>
            <a:srgbClr val="EAEAEA">
              <a:alpha val="5000"/>
            </a:srgbClr>
          </a:solidFill>
          <a:ln w="9525" cap="flat" cmpd="sng">
            <a:solidFill>
              <a:srgbClr val="DDDDDD">
                <a:alpha val="60001"/>
              </a:srgbClr>
            </a:solidFill>
            <a:prstDash val="solid"/>
            <a:miter/>
            <a:headEnd type="none" w="med" len="med"/>
            <a:tailEnd type="none" w="med" len="med"/>
          </a:ln>
        </p:spPr>
        <p:txBody>
          <a:bodyPr anchor="t"/>
          <a:p>
            <a:pPr lvl="0" indent="0"/>
            <a:endParaRPr lang="zh-CN" altLang="en-US">
              <a:latin typeface="Arial" panose="020B0604020202020204" pitchFamily="34" charset="0"/>
              <a:ea typeface="Arial" panose="020B0604020202020204" pitchFamily="34" charset="0"/>
            </a:endParaRPr>
          </a:p>
        </p:txBody>
      </p:sp>
      <p:sp>
        <p:nvSpPr>
          <p:cNvPr id="1061" name="矩形 1211"/>
          <p:cNvSpPr/>
          <p:nvPr/>
        </p:nvSpPr>
        <p:spPr>
          <a:xfrm>
            <a:off x="2532063" y="4972050"/>
            <a:ext cx="508000" cy="473075"/>
          </a:xfrm>
          <a:prstGeom prst="rect">
            <a:avLst/>
          </a:prstGeom>
          <a:solidFill>
            <a:srgbClr val="EAEAEA">
              <a:alpha val="5000"/>
            </a:srgbClr>
          </a:solidFill>
          <a:ln w="9525" cap="flat" cmpd="sng">
            <a:solidFill>
              <a:srgbClr val="DDDDDD">
                <a:alpha val="60001"/>
              </a:srgbClr>
            </a:solidFill>
            <a:prstDash val="solid"/>
            <a:miter/>
            <a:headEnd type="none" w="med" len="med"/>
            <a:tailEnd type="none" w="med" len="med"/>
          </a:ln>
        </p:spPr>
        <p:txBody>
          <a:bodyPr anchor="t"/>
          <a:p>
            <a:pPr lvl="0" indent="0"/>
            <a:endParaRPr lang="zh-CN" altLang="en-US">
              <a:latin typeface="Arial" panose="020B0604020202020204" pitchFamily="34" charset="0"/>
              <a:ea typeface="Arial" panose="020B0604020202020204" pitchFamily="34" charset="0"/>
            </a:endParaRPr>
          </a:p>
        </p:txBody>
      </p:sp>
      <p:sp>
        <p:nvSpPr>
          <p:cNvPr id="1062" name="矩形 1212"/>
          <p:cNvSpPr/>
          <p:nvPr/>
        </p:nvSpPr>
        <p:spPr>
          <a:xfrm>
            <a:off x="511175" y="4972050"/>
            <a:ext cx="506413" cy="473075"/>
          </a:xfrm>
          <a:prstGeom prst="rect">
            <a:avLst/>
          </a:prstGeom>
          <a:solidFill>
            <a:schemeClr val="folHlink">
              <a:alpha val="5000"/>
            </a:schemeClr>
          </a:solidFill>
          <a:ln w="9525" cap="flat" cmpd="sng">
            <a:solidFill>
              <a:srgbClr val="DDDDDD">
                <a:alpha val="60001"/>
              </a:srgbClr>
            </a:solidFill>
            <a:prstDash val="solid"/>
            <a:miter/>
            <a:headEnd type="none" w="med" len="med"/>
            <a:tailEnd type="none" w="med" len="med"/>
          </a:ln>
        </p:spPr>
        <p:txBody>
          <a:bodyPr anchor="t"/>
          <a:p>
            <a:pPr lvl="0" indent="0"/>
            <a:endParaRPr lang="zh-CN" altLang="en-US">
              <a:latin typeface="Arial" panose="020B0604020202020204" pitchFamily="34" charset="0"/>
              <a:ea typeface="Arial" panose="020B0604020202020204" pitchFamily="34" charset="0"/>
            </a:endParaRPr>
          </a:p>
        </p:txBody>
      </p:sp>
      <p:sp>
        <p:nvSpPr>
          <p:cNvPr id="1063" name="矩形 1213"/>
          <p:cNvSpPr/>
          <p:nvPr/>
        </p:nvSpPr>
        <p:spPr>
          <a:xfrm>
            <a:off x="12700" y="6386513"/>
            <a:ext cx="508000" cy="471487"/>
          </a:xfrm>
          <a:prstGeom prst="rect">
            <a:avLst/>
          </a:prstGeom>
          <a:solidFill>
            <a:srgbClr val="DDDDDD">
              <a:alpha val="20000"/>
            </a:srgbClr>
          </a:solidFill>
          <a:ln w="9525" cap="flat" cmpd="sng">
            <a:solidFill>
              <a:srgbClr val="DDDDDD">
                <a:alpha val="60001"/>
              </a:srgbClr>
            </a:solidFill>
            <a:prstDash val="solid"/>
            <a:miter/>
            <a:headEnd type="none" w="med" len="med"/>
            <a:tailEnd type="none" w="med" len="med"/>
          </a:ln>
        </p:spPr>
        <p:txBody>
          <a:bodyPr anchor="t"/>
          <a:p>
            <a:pPr lvl="0" indent="0"/>
            <a:endParaRPr lang="zh-CN" altLang="en-US">
              <a:latin typeface="Arial" panose="020B0604020202020204" pitchFamily="34" charset="0"/>
              <a:ea typeface="Arial" panose="020B0604020202020204" pitchFamily="34" charset="0"/>
            </a:endParaRPr>
          </a:p>
        </p:txBody>
      </p:sp>
      <p:sp>
        <p:nvSpPr>
          <p:cNvPr id="1064" name="矩形 1214"/>
          <p:cNvSpPr/>
          <p:nvPr/>
        </p:nvSpPr>
        <p:spPr>
          <a:xfrm>
            <a:off x="1016000" y="6386513"/>
            <a:ext cx="508000" cy="471487"/>
          </a:xfrm>
          <a:prstGeom prst="rect">
            <a:avLst/>
          </a:prstGeom>
          <a:solidFill>
            <a:srgbClr val="DDDDDD">
              <a:alpha val="20000"/>
            </a:srgbClr>
          </a:solidFill>
          <a:ln w="9525" cap="flat" cmpd="sng">
            <a:solidFill>
              <a:srgbClr val="DDDDDD">
                <a:alpha val="60001"/>
              </a:srgbClr>
            </a:solidFill>
            <a:prstDash val="solid"/>
            <a:miter/>
            <a:headEnd type="none" w="med" len="med"/>
            <a:tailEnd type="none" w="med" len="med"/>
          </a:ln>
        </p:spPr>
        <p:txBody>
          <a:bodyPr anchor="t"/>
          <a:p>
            <a:pPr lvl="0" indent="0"/>
            <a:endParaRPr lang="zh-CN" altLang="en-US">
              <a:latin typeface="Arial" panose="020B0604020202020204" pitchFamily="34" charset="0"/>
              <a:ea typeface="Arial" panose="020B0604020202020204" pitchFamily="34" charset="0"/>
            </a:endParaRPr>
          </a:p>
        </p:txBody>
      </p:sp>
      <p:sp>
        <p:nvSpPr>
          <p:cNvPr id="1065" name="矩形 1215"/>
          <p:cNvSpPr/>
          <p:nvPr/>
        </p:nvSpPr>
        <p:spPr>
          <a:xfrm>
            <a:off x="2024063" y="6384925"/>
            <a:ext cx="506412" cy="471488"/>
          </a:xfrm>
          <a:prstGeom prst="rect">
            <a:avLst/>
          </a:prstGeom>
          <a:solidFill>
            <a:srgbClr val="DDDDDD">
              <a:alpha val="20000"/>
            </a:srgbClr>
          </a:solidFill>
          <a:ln w="9525" cap="flat" cmpd="sng">
            <a:solidFill>
              <a:srgbClr val="DDDDDD">
                <a:alpha val="60001"/>
              </a:srgbClr>
            </a:solidFill>
            <a:prstDash val="solid"/>
            <a:miter/>
            <a:headEnd type="none" w="med" len="med"/>
            <a:tailEnd type="none" w="med" len="med"/>
          </a:ln>
        </p:spPr>
        <p:txBody>
          <a:bodyPr anchor="t"/>
          <a:p>
            <a:pPr lvl="0" indent="0"/>
            <a:endParaRPr lang="zh-CN" altLang="en-US">
              <a:latin typeface="Arial" panose="020B0604020202020204" pitchFamily="34" charset="0"/>
              <a:ea typeface="Arial" panose="020B0604020202020204" pitchFamily="34" charset="0"/>
            </a:endParaRPr>
          </a:p>
        </p:txBody>
      </p:sp>
      <p:sp>
        <p:nvSpPr>
          <p:cNvPr id="1066" name="矩形 1217"/>
          <p:cNvSpPr/>
          <p:nvPr/>
        </p:nvSpPr>
        <p:spPr>
          <a:xfrm>
            <a:off x="0" y="4908550"/>
            <a:ext cx="9144000" cy="1477963"/>
          </a:xfrm>
          <a:prstGeom prst="rect">
            <a:avLst/>
          </a:prstGeom>
          <a:gradFill rotWithShape="1">
            <a:gsLst>
              <a:gs pos="0">
                <a:schemeClr val="bg1">
                  <a:alpha val="89999"/>
                </a:schemeClr>
              </a:gs>
              <a:gs pos="100000">
                <a:srgbClr val="FFFFFF">
                  <a:alpha val="0"/>
                </a:srgbClr>
              </a:gs>
            </a:gsLst>
            <a:lin ang="5400000" scaled="1"/>
            <a:tileRect/>
          </a:gradFill>
          <a:ln w="9525">
            <a:noFill/>
          </a:ln>
        </p:spPr>
        <p:txBody>
          <a:bodyPr anchor="t"/>
          <a:p>
            <a:pPr lvl="0" indent="0"/>
            <a:endParaRPr lang="zh-CN" altLang="en-US">
              <a:latin typeface="Arial" panose="020B0604020202020204" pitchFamily="34" charset="0"/>
              <a:ea typeface="Arial" panose="020B0604020202020204" pitchFamily="34" charset="0"/>
            </a:endParaRPr>
          </a:p>
        </p:txBody>
      </p:sp>
      <p:sp>
        <p:nvSpPr>
          <p:cNvPr id="1067" name="文本占位符 1026"/>
          <p:cNvSpPr>
            <a:spLocks noGrp="1"/>
          </p:cNvSpPr>
          <p:nvPr>
            <p:ph type="body"/>
          </p:nvPr>
        </p:nvSpPr>
        <p:spPr>
          <a:xfrm>
            <a:off x="457200" y="1600200"/>
            <a:ext cx="8229600" cy="4724400"/>
          </a:xfrm>
          <a:prstGeom prst="rect">
            <a:avLst/>
          </a:prstGeom>
          <a:noFill/>
          <a:ln w="9525">
            <a:noFill/>
          </a:ln>
        </p:spPr>
        <p:txBody>
          <a:bodyPr anchor="t"/>
          <a:p>
            <a:pPr lvl="0" indent="-34290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grpSp>
        <p:nvGrpSpPr>
          <p:cNvPr id="1219" name="组合 1218"/>
          <p:cNvGrpSpPr/>
          <p:nvPr/>
        </p:nvGrpSpPr>
        <p:grpSpPr>
          <a:xfrm>
            <a:off x="0" y="357188"/>
            <a:ext cx="1157288" cy="1123950"/>
            <a:chOff x="-9" y="1395"/>
            <a:chExt cx="2985" cy="2898"/>
          </a:xfrm>
        </p:grpSpPr>
        <p:pic>
          <p:nvPicPr>
            <p:cNvPr id="1069" name="图片 1219" descr="pan01"/>
            <p:cNvPicPr>
              <a:picLocks noChangeAspect="1"/>
            </p:cNvPicPr>
            <p:nvPr/>
          </p:nvPicPr>
          <p:blipFill>
            <a:blip r:embed="rId15"/>
            <a:srcRect l="46681" r="2339"/>
            <a:stretch>
              <a:fillRect/>
            </a:stretch>
          </p:blipFill>
          <p:spPr>
            <a:xfrm>
              <a:off x="0" y="1395"/>
              <a:ext cx="2976" cy="2898"/>
            </a:xfrm>
            <a:prstGeom prst="rect">
              <a:avLst/>
            </a:prstGeom>
            <a:noFill/>
            <a:ln w="9525">
              <a:noFill/>
            </a:ln>
          </p:spPr>
        </p:pic>
        <p:sp>
          <p:nvSpPr>
            <p:cNvPr id="1221" name="任意多边形 1220" descr="wiz_gold03"/>
            <p:cNvSpPr/>
            <p:nvPr/>
          </p:nvSpPr>
          <p:spPr>
            <a:xfrm>
              <a:off x="-9" y="1493"/>
              <a:ext cx="2841" cy="2599"/>
            </a:xfrm>
            <a:custGeom>
              <a:avLst/>
              <a:gdLst/>
              <a:ahLst/>
              <a:cxnLst/>
              <a:pathLst>
                <a:path w="2841" h="2599">
                  <a:moveTo>
                    <a:pt x="0" y="18"/>
                  </a:moveTo>
                  <a:lnTo>
                    <a:pt x="2841" y="0"/>
                  </a:lnTo>
                  <a:lnTo>
                    <a:pt x="1294" y="2597"/>
                  </a:lnTo>
                  <a:lnTo>
                    <a:pt x="2" y="2599"/>
                  </a:lnTo>
                  <a:lnTo>
                    <a:pt x="0" y="18"/>
                  </a:lnTo>
                  <a:close/>
                </a:path>
              </a:pathLst>
            </a:custGeom>
            <a:blipFill rotWithShape="1">
              <a:blip r:embed="rId16"/>
              <a:stretch>
                <a:fillRect r="-15708"/>
              </a:stretch>
            </a:blipFill>
            <a:ln w="9525">
              <a:noFill/>
            </a:ln>
          </p:spPr>
          <p:txBody>
            <a:bodyPr/>
            <a:p>
              <a:pPr fontAlgn="base"/>
              <a:endParaRPr lang="zh-CN" altLang="en-US" strike="noStrike" noProof="1"/>
            </a:p>
          </p:txBody>
        </p:sp>
      </p:grpSp>
      <p:grpSp>
        <p:nvGrpSpPr>
          <p:cNvPr id="1222" name="组合 1221"/>
          <p:cNvGrpSpPr/>
          <p:nvPr/>
        </p:nvGrpSpPr>
        <p:grpSpPr>
          <a:xfrm>
            <a:off x="-6350" y="195263"/>
            <a:ext cx="1057275" cy="1143000"/>
            <a:chOff x="0" y="1039"/>
            <a:chExt cx="2681" cy="2897"/>
          </a:xfrm>
        </p:grpSpPr>
        <p:pic>
          <p:nvPicPr>
            <p:cNvPr id="1072" name="图片 1222" descr="pan01"/>
            <p:cNvPicPr>
              <a:picLocks noChangeAspect="1"/>
            </p:cNvPicPr>
            <p:nvPr userDrawn="1"/>
          </p:nvPicPr>
          <p:blipFill>
            <a:blip r:embed="rId15"/>
            <a:srcRect l="51730" r="2339"/>
            <a:stretch>
              <a:fillRect/>
            </a:stretch>
          </p:blipFill>
          <p:spPr>
            <a:xfrm>
              <a:off x="0" y="1039"/>
              <a:ext cx="2681" cy="2897"/>
            </a:xfrm>
            <a:prstGeom prst="rect">
              <a:avLst/>
            </a:prstGeom>
            <a:noFill/>
            <a:ln w="9525">
              <a:noFill/>
            </a:ln>
          </p:spPr>
        </p:pic>
        <p:sp>
          <p:nvSpPr>
            <p:cNvPr id="1073" name="任意多边形 1223" descr="wiz_gold04"/>
            <p:cNvSpPr/>
            <p:nvPr userDrawn="1"/>
          </p:nvSpPr>
          <p:spPr>
            <a:xfrm>
              <a:off x="0" y="1137"/>
              <a:ext cx="2537" cy="2600"/>
            </a:xfrm>
            <a:custGeom>
              <a:avLst/>
              <a:gdLst/>
              <a:ahLst/>
              <a:cxnLst/>
              <a:pathLst>
                <a:path w="2537" h="2600">
                  <a:moveTo>
                    <a:pt x="0" y="0"/>
                  </a:moveTo>
                  <a:lnTo>
                    <a:pt x="2537" y="1"/>
                  </a:lnTo>
                  <a:lnTo>
                    <a:pt x="991" y="2597"/>
                  </a:lnTo>
                  <a:lnTo>
                    <a:pt x="0" y="2600"/>
                  </a:lnTo>
                  <a:lnTo>
                    <a:pt x="0" y="0"/>
                  </a:lnTo>
                  <a:close/>
                </a:path>
              </a:pathLst>
            </a:custGeom>
            <a:blipFill rotWithShape="1">
              <a:blip r:embed="rId17"/>
              <a:stretch>
                <a:fillRect/>
              </a:stretch>
            </a:blipFill>
            <a:ln w="9525">
              <a:noFill/>
            </a:ln>
          </p:spPr>
          <p:txBody>
            <a:bodyPr/>
            <a:p>
              <a:endParaRPr lang="zh-CN" altLang="en-US"/>
            </a:p>
          </p:txBody>
        </p:sp>
      </p:grpSp>
      <p:grpSp>
        <p:nvGrpSpPr>
          <p:cNvPr id="1225" name="组合 1224"/>
          <p:cNvGrpSpPr/>
          <p:nvPr/>
        </p:nvGrpSpPr>
        <p:grpSpPr>
          <a:xfrm>
            <a:off x="0" y="0"/>
            <a:ext cx="933450" cy="1239838"/>
            <a:chOff x="-7" y="240"/>
            <a:chExt cx="2407" cy="3199"/>
          </a:xfrm>
        </p:grpSpPr>
        <p:pic>
          <p:nvPicPr>
            <p:cNvPr id="1075" name="图片 1225" descr="pan01"/>
            <p:cNvPicPr>
              <a:picLocks noChangeAspect="1"/>
            </p:cNvPicPr>
            <p:nvPr userDrawn="1"/>
          </p:nvPicPr>
          <p:blipFill>
            <a:blip r:embed="rId15"/>
            <a:srcRect l="60431" r="2339"/>
            <a:stretch>
              <a:fillRect/>
            </a:stretch>
          </p:blipFill>
          <p:spPr>
            <a:xfrm>
              <a:off x="0" y="240"/>
              <a:ext cx="2400" cy="3199"/>
            </a:xfrm>
            <a:prstGeom prst="rect">
              <a:avLst/>
            </a:prstGeom>
            <a:noFill/>
            <a:ln w="9525">
              <a:noFill/>
            </a:ln>
          </p:spPr>
        </p:pic>
        <p:sp>
          <p:nvSpPr>
            <p:cNvPr id="1076" name="任意多边形 1226" descr="wiz_gold01"/>
            <p:cNvSpPr/>
            <p:nvPr userDrawn="1"/>
          </p:nvSpPr>
          <p:spPr>
            <a:xfrm>
              <a:off x="-7" y="348"/>
              <a:ext cx="2247" cy="2874"/>
            </a:xfrm>
            <a:custGeom>
              <a:avLst/>
              <a:gdLst/>
              <a:ahLst/>
              <a:cxnLst/>
              <a:pathLst>
                <a:path w="2247" h="2874">
                  <a:moveTo>
                    <a:pt x="7" y="0"/>
                  </a:moveTo>
                  <a:lnTo>
                    <a:pt x="2247" y="0"/>
                  </a:lnTo>
                  <a:lnTo>
                    <a:pt x="540" y="2868"/>
                  </a:lnTo>
                  <a:lnTo>
                    <a:pt x="0" y="2874"/>
                  </a:lnTo>
                  <a:lnTo>
                    <a:pt x="7" y="0"/>
                  </a:lnTo>
                  <a:close/>
                </a:path>
              </a:pathLst>
            </a:custGeom>
            <a:blipFill rotWithShape="1">
              <a:blip r:embed="rId18"/>
              <a:stretch>
                <a:fillRect/>
              </a:stretch>
            </a:blipFill>
            <a:ln w="9525">
              <a:noFill/>
            </a:ln>
          </p:spPr>
          <p:txBody>
            <a:bodyPr/>
            <a:p>
              <a:endParaRPr lang="zh-CN" altLang="en-US"/>
            </a:p>
          </p:txBody>
        </p:sp>
      </p:grpSp>
      <p:sp>
        <p:nvSpPr>
          <p:cNvPr id="3" name="标题 1025"/>
          <p:cNvSpPr>
            <a:spLocks noGrp="1"/>
          </p:cNvSpPr>
          <p:nvPr>
            <p:ph type="title"/>
          </p:nvPr>
        </p:nvSpPr>
        <p:spPr>
          <a:xfrm>
            <a:off x="1219200" y="228600"/>
            <a:ext cx="7391400" cy="838200"/>
          </a:xfrm>
          <a:prstGeom prst="rect">
            <a:avLst/>
          </a:prstGeom>
          <a:noFill/>
          <a:ln w="9525">
            <a:noFill/>
          </a:ln>
        </p:spPr>
        <p:txBody>
          <a:bodyPr anchor="ctr"/>
          <a:p>
            <a:pPr lvl="0" indent="0"/>
            <a:r>
              <a:rPr lang="zh-CN" altLang="en-US" dirty="0"/>
              <a:t>单击此处编辑母版标题样式</a:t>
            </a:r>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1"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1000"/>
                                        <p:tgtEl>
                                          <p:spTgt spid="3"/>
                                        </p:tgtEl>
                                      </p:cBhvr>
                                    </p:animEffect>
                                  </p:childTnLst>
                                </p:cTn>
                              </p:par>
                              <p:par>
                                <p:cTn id="8" presetID="22" presetClass="entr" presetSubtype="8" fill="hold" nodeType="withEffect">
                                  <p:stCondLst>
                                    <p:cond delay="500"/>
                                  </p:stCondLst>
                                  <p:childTnLst>
                                    <p:set>
                                      <p:cBhvr>
                                        <p:cTn id="9" dur="1" fill="hold">
                                          <p:stCondLst>
                                            <p:cond delay="0"/>
                                          </p:stCondLst>
                                        </p:cTn>
                                        <p:tgtEl>
                                          <p:spTgt spid="1219"/>
                                        </p:tgtEl>
                                        <p:attrNameLst>
                                          <p:attrName>style.visibility</p:attrName>
                                        </p:attrNameLst>
                                      </p:cBhvr>
                                      <p:to>
                                        <p:strVal val="visible"/>
                                      </p:to>
                                    </p:set>
                                    <p:animEffect transition="in" filter="wipe(left)">
                                      <p:cBhvr>
                                        <p:cTn id="10" dur="500"/>
                                        <p:tgtEl>
                                          <p:spTgt spid="1219"/>
                                        </p:tgtEl>
                                      </p:cBhvr>
                                    </p:animEffect>
                                  </p:childTnLst>
                                </p:cTn>
                              </p:par>
                            </p:childTnLst>
                          </p:cTn>
                        </p:par>
                        <p:par>
                          <p:cTn id="11" fill="hold">
                            <p:stCondLst>
                              <p:cond delay="1000"/>
                            </p:stCondLst>
                            <p:childTnLst>
                              <p:par>
                                <p:cTn id="12" presetID="22" presetClass="entr" presetSubtype="8" fill="hold" nodeType="afterEffect">
                                  <p:stCondLst>
                                    <p:cond delay="700"/>
                                  </p:stCondLst>
                                  <p:childTnLst>
                                    <p:set>
                                      <p:cBhvr>
                                        <p:cTn id="13" dur="1" fill="hold">
                                          <p:stCondLst>
                                            <p:cond delay="0"/>
                                          </p:stCondLst>
                                        </p:cTn>
                                        <p:tgtEl>
                                          <p:spTgt spid="1222"/>
                                        </p:tgtEl>
                                        <p:attrNameLst>
                                          <p:attrName>style.visibility</p:attrName>
                                        </p:attrNameLst>
                                      </p:cBhvr>
                                      <p:to>
                                        <p:strVal val="visible"/>
                                      </p:to>
                                    </p:set>
                                    <p:animEffect transition="in" filter="wipe(left)">
                                      <p:cBhvr>
                                        <p:cTn id="14" dur="500"/>
                                        <p:tgtEl>
                                          <p:spTgt spid="1222"/>
                                        </p:tgtEl>
                                      </p:cBhvr>
                                    </p:animEffect>
                                  </p:childTnLst>
                                </p:cTn>
                              </p:par>
                            </p:childTnLst>
                          </p:cTn>
                        </p:par>
                        <p:par>
                          <p:cTn id="15" fill="hold">
                            <p:stCondLst>
                              <p:cond delay="2200"/>
                            </p:stCondLst>
                            <p:childTnLst>
                              <p:par>
                                <p:cTn id="16" presetID="22" presetClass="entr" presetSubtype="8" fill="hold" nodeType="afterEffect">
                                  <p:stCondLst>
                                    <p:cond delay="600"/>
                                  </p:stCondLst>
                                  <p:childTnLst>
                                    <p:set>
                                      <p:cBhvr>
                                        <p:cTn id="17" dur="1" fill="hold">
                                          <p:stCondLst>
                                            <p:cond delay="0"/>
                                          </p:stCondLst>
                                        </p:cTn>
                                        <p:tgtEl>
                                          <p:spTgt spid="1225"/>
                                        </p:tgtEl>
                                        <p:attrNameLst>
                                          <p:attrName>style.visibility</p:attrName>
                                        </p:attrNameLst>
                                      </p:cBhvr>
                                      <p:to>
                                        <p:strVal val="visible"/>
                                      </p:to>
                                    </p:set>
                                    <p:animEffect transition="in" filter="wipe(left)">
                                      <p:cBhvr>
                                        <p:cTn id="18" dur="500"/>
                                        <p:tgtEl>
                                          <p:spTgt spid="1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Lst>
  </p:timing>
  <p:hf sldNum="0" hdr="0" ftr="0" dt="0"/>
  <p:txStyles>
    <p:titleStyle>
      <a:lvl1pPr marL="0" lvl="0" indent="0" algn="l" defTabSz="914400" eaLnBrk="1" fontAlgn="base" latinLnBrk="0" hangingPunct="1">
        <a:lnSpc>
          <a:spcPct val="100000"/>
        </a:lnSpc>
        <a:spcBef>
          <a:spcPct val="0"/>
        </a:spcBef>
        <a:spcAft>
          <a:spcPct val="0"/>
        </a:spcAft>
        <a:buClr>
          <a:srgbClr val="000000"/>
        </a:buClr>
        <a:buNone/>
        <a:defRPr sz="3600" b="1" i="0" u="none" kern="1200" baseline="0">
          <a:solidFill>
            <a:srgbClr val="FFFFFF"/>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Rectangle 2"/>
          <p:cNvSpPr>
            <a:spLocks noGrp="1"/>
          </p:cNvSpPr>
          <p:nvPr>
            <p:ph type="title"/>
          </p:nvPr>
        </p:nvSpPr>
        <p:spPr>
          <a:xfrm>
            <a:off x="1011238" y="190500"/>
            <a:ext cx="7121525" cy="863600"/>
          </a:xfrm>
          <a:prstGeom prst="rect">
            <a:avLst/>
          </a:prstGeom>
          <a:noFill/>
          <a:ln w="9525">
            <a:noFill/>
          </a:ln>
        </p:spPr>
        <p:txBody>
          <a:bodyPr wrap="square" lIns="90170" tIns="46990" rIns="90170" bIns="46990" anchor="b"/>
          <a:p>
            <a:pPr lvl="0"/>
            <a:r>
              <a:rPr lang="zh-CN" altLang="en-US"/>
              <a:t>单击此处编辑母版标题样式</a:t>
            </a:r>
            <a:endParaRPr lang="zh-CN" altLang="en-US"/>
          </a:p>
        </p:txBody>
      </p:sp>
      <p:sp>
        <p:nvSpPr>
          <p:cNvPr id="1027" name="Rectangle 3"/>
          <p:cNvSpPr>
            <a:spLocks noGrp="1" noChangeArrowheads="1"/>
          </p:cNvSpPr>
          <p:nvPr>
            <p:ph type="body" idx="1"/>
          </p:nvPr>
        </p:nvSpPr>
        <p:spPr bwMode="auto">
          <a:xfrm>
            <a:off x="628650" y="1270000"/>
            <a:ext cx="788670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a:bodyPr>
          <a:lstStyle/>
          <a:p>
            <a:pPr lvl="0" fontAlgn="base"/>
            <a:r>
              <a:rPr lang="zh-CN" strike="noStrike" noProof="1" dirty="0" smtClean="0"/>
              <a:t>单击此处编辑母版文本样式</a:t>
            </a:r>
            <a:endParaRPr lang="zh-CN" strike="noStrike" noProof="1" dirty="0" smtClean="0"/>
          </a:p>
          <a:p>
            <a:pPr lvl="1" fontAlgn="base"/>
            <a:r>
              <a:rPr lang="zh-CN" strike="noStrike" noProof="1" dirty="0" smtClean="0"/>
              <a:t>第二级</a:t>
            </a:r>
            <a:endParaRPr lang="zh-CN" strike="noStrike" noProof="1" dirty="0" smtClean="0"/>
          </a:p>
          <a:p>
            <a:pPr lvl="2" fontAlgn="base"/>
            <a:r>
              <a:rPr lang="zh-CN" sz="1350" strike="noStrike" noProof="1" dirty="0" smtClean="0"/>
              <a:t>第三级</a:t>
            </a:r>
            <a:endParaRPr lang="zh-CN" strike="noStrike" noProof="1" dirty="0" smtClean="0"/>
          </a:p>
          <a:p>
            <a:pPr lvl="3" fontAlgn="base"/>
            <a:r>
              <a:rPr lang="zh-CN" sz="1350" strike="noStrike" noProof="1" dirty="0" smtClean="0"/>
              <a:t>第四级</a:t>
            </a:r>
            <a:endParaRPr lang="zh-CN" strike="noStrike" noProof="1" dirty="0" smtClean="0"/>
          </a:p>
          <a:p>
            <a:pPr lvl="4" fontAlgn="base"/>
            <a:r>
              <a:rPr lang="zh-CN" sz="1350" strike="noStrike" noProof="1" dirty="0" smtClean="0"/>
              <a:t>第五级</a:t>
            </a:r>
            <a:endParaRPr lang="zh-CN" strike="noStrike" noProof="1" dirty="0" smtClean="0"/>
          </a:p>
        </p:txBody>
      </p:sp>
      <p:sp>
        <p:nvSpPr>
          <p:cNvPr id="2" name="日期占位符 1"/>
          <p:cNvSpPr>
            <a:spLocks noGrp="1"/>
          </p:cNvSpPr>
          <p:nvPr>
            <p:ph type="dt" sz="half" idx="2"/>
          </p:nvPr>
        </p:nvSpPr>
        <p:spPr>
          <a:xfrm>
            <a:off x="628650" y="6356350"/>
            <a:ext cx="2057400" cy="365125"/>
          </a:xfrm>
          <a:prstGeom prst="rect">
            <a:avLst/>
          </a:prstGeom>
        </p:spPr>
        <p:txBody>
          <a:bodyPr vert="horz" wrap="square" lIns="91440" tIns="45720" rIns="91440" bIns="45720" rtlCol="0" anchor="ctr">
            <a:normAutofit/>
          </a:bodyPr>
          <a:lstStyle>
            <a:lvl1pPr algn="l">
              <a:defRPr sz="900">
                <a:solidFill>
                  <a:schemeClr val="tx1">
                    <a:tint val="75000"/>
                  </a:schemeClr>
                </a:solidFill>
              </a:defRPr>
            </a:lvl1pPr>
          </a:lstStyle>
          <a:p>
            <a:pPr fontAlgn="base"/>
            <a:fld id="{AFFB7C5A-62A9-494D-BA40-91798124D932}" type="datetimeFigureOut">
              <a:rPr lang="zh-CN" altLang="en-US" strike="noStrike" noProof="1" smtClean="0">
                <a:latin typeface="Verdana" panose="020B0604030504040204" pitchFamily="34" charset="0"/>
                <a:ea typeface="微软雅黑" panose="020B0503020204020204" charset="-122"/>
                <a:cs typeface="+mn-ea"/>
              </a:rPr>
            </a:fld>
            <a:endParaRPr lang="zh-CN" altLang="en-US" strike="noStrike" noProof="1"/>
          </a:p>
        </p:txBody>
      </p:sp>
      <p:sp>
        <p:nvSpPr>
          <p:cNvPr id="3" name="页脚占位符 2"/>
          <p:cNvSpPr>
            <a:spLocks noGrp="1"/>
          </p:cNvSpPr>
          <p:nvPr>
            <p:ph type="ftr" sz="quarter" idx="3"/>
          </p:nvPr>
        </p:nvSpPr>
        <p:spPr>
          <a:xfrm>
            <a:off x="3028950" y="6356350"/>
            <a:ext cx="3086100" cy="365125"/>
          </a:xfrm>
          <a:prstGeom prst="rect">
            <a:avLst/>
          </a:prstGeom>
        </p:spPr>
        <p:txBody>
          <a:bodyPr vert="horz" wrap="square" lIns="91440" tIns="45720" rIns="91440" bIns="45720" rtlCol="0" anchor="ctr">
            <a:normAutofit/>
          </a:bodyPr>
          <a:lstStyle>
            <a:lvl1pPr algn="ctr">
              <a:defRPr sz="900">
                <a:solidFill>
                  <a:schemeClr val="tx1">
                    <a:tint val="75000"/>
                  </a:schemeClr>
                </a:solidFill>
              </a:defRPr>
            </a:lvl1pPr>
          </a:lstStyle>
          <a:p>
            <a:pPr fontAlgn="base"/>
            <a:endParaRPr lang="zh-CN" altLang="en-US" strike="noStrike" noProof="1"/>
          </a:p>
        </p:txBody>
      </p:sp>
      <p:sp>
        <p:nvSpPr>
          <p:cNvPr id="4" name="灯片编号占位符 3"/>
          <p:cNvSpPr>
            <a:spLocks noGrp="1"/>
          </p:cNvSpPr>
          <p:nvPr>
            <p:ph type="sldNum" sz="quarter" idx="4"/>
          </p:nvPr>
        </p:nvSpPr>
        <p:spPr>
          <a:xfrm>
            <a:off x="6457950" y="6356350"/>
            <a:ext cx="2057400" cy="365125"/>
          </a:xfrm>
          <a:prstGeom prst="rect">
            <a:avLst/>
          </a:prstGeom>
        </p:spPr>
        <p:txBody>
          <a:bodyPr vert="horz" wrap="square" lIns="91440" tIns="45720" rIns="91440" bIns="45720" rtlCol="0" anchor="ctr">
            <a:normAutofit/>
          </a:bodyPr>
          <a:lstStyle>
            <a:lvl1pPr algn="r">
              <a:defRPr sz="900">
                <a:solidFill>
                  <a:schemeClr val="tx1">
                    <a:tint val="75000"/>
                  </a:schemeClr>
                </a:solidFill>
              </a:defRPr>
            </a:lvl1pPr>
          </a:lstStyle>
          <a:p>
            <a:pPr fontAlgn="base"/>
            <a:fld id="{85DD3C23-7A88-4E35-A4E8-A4FB2755448E}" type="slidenum">
              <a:rPr lang="zh-CN" altLang="en-US" strike="noStrike" noProof="1" smtClean="0">
                <a:latin typeface="Verdana" panose="020B0604030504040204" pitchFamily="34" charset="0"/>
                <a:ea typeface="微软雅黑" panose="020B0503020204020204" charset="-122"/>
                <a:cs typeface="+mn-ea"/>
              </a:rPr>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sldNum="0" hdr="0" ftr="0" dt="0"/>
  <p:txStyles>
    <p:titleStyle>
      <a:lvl1pPr algn="ctr" rtl="0" fontAlgn="base">
        <a:spcBef>
          <a:spcPct val="0"/>
        </a:spcBef>
        <a:spcAft>
          <a:spcPct val="0"/>
        </a:spcAft>
        <a:defRPr sz="2400" kern="1200">
          <a:solidFill>
            <a:srgbClr val="1C355E"/>
          </a:solidFill>
          <a:latin typeface="Arial" panose="020B0604020202020204" pitchFamily="34" charset="0"/>
          <a:ea typeface="黑体" panose="02010609060101010101" pitchFamily="2" charset="-122"/>
          <a:cs typeface="+mj-cs"/>
          <a:sym typeface="Arial" panose="020B0604020202020204" pitchFamily="34" charset="0"/>
        </a:defRPr>
      </a:lvl1pPr>
      <a:lvl2pPr algn="ctr" rtl="0" fontAlgn="base">
        <a:spcBef>
          <a:spcPct val="0"/>
        </a:spcBef>
        <a:spcAft>
          <a:spcPct val="0"/>
        </a:spcAft>
        <a:defRPr sz="3200">
          <a:solidFill>
            <a:srgbClr val="1C355E"/>
          </a:solidFill>
          <a:latin typeface="Arial" panose="020B0604020202020204" pitchFamily="34" charset="0"/>
          <a:ea typeface="黑体" panose="02010609060101010101" pitchFamily="2" charset="-122"/>
        </a:defRPr>
      </a:lvl2pPr>
      <a:lvl3pPr algn="ctr" rtl="0" fontAlgn="base">
        <a:spcBef>
          <a:spcPct val="0"/>
        </a:spcBef>
        <a:spcAft>
          <a:spcPct val="0"/>
        </a:spcAft>
        <a:defRPr sz="3200">
          <a:solidFill>
            <a:srgbClr val="1C355E"/>
          </a:solidFill>
          <a:latin typeface="Arial" panose="020B0604020202020204" pitchFamily="34" charset="0"/>
          <a:ea typeface="黑体" panose="02010609060101010101" pitchFamily="2" charset="-122"/>
        </a:defRPr>
      </a:lvl3pPr>
      <a:lvl4pPr algn="ctr" rtl="0" fontAlgn="base">
        <a:spcBef>
          <a:spcPct val="0"/>
        </a:spcBef>
        <a:spcAft>
          <a:spcPct val="0"/>
        </a:spcAft>
        <a:defRPr sz="3200">
          <a:solidFill>
            <a:srgbClr val="1C355E"/>
          </a:solidFill>
          <a:latin typeface="Arial" panose="020B0604020202020204" pitchFamily="34" charset="0"/>
          <a:ea typeface="黑体" panose="02010609060101010101" pitchFamily="2" charset="-122"/>
        </a:defRPr>
      </a:lvl4pPr>
      <a:lvl5pPr algn="ctr" rtl="0" fontAlgn="base">
        <a:spcBef>
          <a:spcPct val="0"/>
        </a:spcBef>
        <a:spcAft>
          <a:spcPct val="0"/>
        </a:spcAft>
        <a:defRPr sz="3200">
          <a:solidFill>
            <a:srgbClr val="1C355E"/>
          </a:solidFill>
          <a:latin typeface="Arial" panose="020B0604020202020204" pitchFamily="34" charset="0"/>
          <a:ea typeface="黑体" panose="02010609060101010101" pitchFamily="2" charset="-122"/>
        </a:defRPr>
      </a:lvl5pPr>
      <a:lvl6pPr marL="457200" algn="ctr" rtl="0" fontAlgn="base">
        <a:spcBef>
          <a:spcPct val="0"/>
        </a:spcBef>
        <a:spcAft>
          <a:spcPct val="0"/>
        </a:spcAft>
        <a:defRPr sz="3200">
          <a:solidFill>
            <a:srgbClr val="1C355E"/>
          </a:solidFill>
          <a:latin typeface="Arial" panose="020B0604020202020204" pitchFamily="34" charset="0"/>
          <a:ea typeface="黑体" panose="02010609060101010101" pitchFamily="2" charset="-122"/>
        </a:defRPr>
      </a:lvl6pPr>
      <a:lvl7pPr marL="914400" algn="ctr" rtl="0" fontAlgn="base">
        <a:spcBef>
          <a:spcPct val="0"/>
        </a:spcBef>
        <a:spcAft>
          <a:spcPct val="0"/>
        </a:spcAft>
        <a:defRPr sz="3200">
          <a:solidFill>
            <a:srgbClr val="1C355E"/>
          </a:solidFill>
          <a:latin typeface="Arial" panose="020B0604020202020204" pitchFamily="34" charset="0"/>
          <a:ea typeface="黑体" panose="02010609060101010101" pitchFamily="2" charset="-122"/>
        </a:defRPr>
      </a:lvl7pPr>
      <a:lvl8pPr marL="1371600" algn="ctr" rtl="0" fontAlgn="base">
        <a:spcBef>
          <a:spcPct val="0"/>
        </a:spcBef>
        <a:spcAft>
          <a:spcPct val="0"/>
        </a:spcAft>
        <a:defRPr sz="3200">
          <a:solidFill>
            <a:srgbClr val="1C355E"/>
          </a:solidFill>
          <a:latin typeface="Arial" panose="020B0604020202020204" pitchFamily="34" charset="0"/>
          <a:ea typeface="黑体" panose="02010609060101010101" pitchFamily="2" charset="-122"/>
        </a:defRPr>
      </a:lvl8pPr>
      <a:lvl9pPr marL="1828800" algn="ctr" rtl="0" fontAlgn="base">
        <a:spcBef>
          <a:spcPct val="0"/>
        </a:spcBef>
        <a:spcAft>
          <a:spcPct val="0"/>
        </a:spcAft>
        <a:defRPr sz="3200">
          <a:solidFill>
            <a:srgbClr val="1C355E"/>
          </a:solidFill>
          <a:latin typeface="Arial" panose="020B0604020202020204" pitchFamily="34" charset="0"/>
          <a:ea typeface="黑体" panose="02010609060101010101" pitchFamily="2" charset="-122"/>
        </a:defRPr>
      </a:lvl9pPr>
    </p:titleStyle>
    <p:bodyStyle>
      <a:lvl1pPr marL="257175" indent="0" algn="l" rtl="0" fontAlgn="base">
        <a:spcBef>
          <a:spcPts val="0"/>
        </a:spcBef>
        <a:spcAft>
          <a:spcPct val="0"/>
        </a:spcAft>
        <a:buChar char="•"/>
        <a:defRPr sz="1800" kern="1200">
          <a:solidFill>
            <a:srgbClr val="1C355E"/>
          </a:solidFill>
          <a:latin typeface="Arial" panose="020B0604020202020204" pitchFamily="34" charset="0"/>
          <a:ea typeface="黑体" panose="02010609060101010101" pitchFamily="2" charset="-122"/>
          <a:cs typeface="+mn-cs"/>
          <a:sym typeface="Arial" panose="020B0604020202020204" pitchFamily="34" charset="0"/>
        </a:defRPr>
      </a:lvl1pPr>
      <a:lvl2pPr marL="557530" indent="0" algn="l" rtl="0" eaLnBrk="0" fontAlgn="base" hangingPunct="0">
        <a:spcBef>
          <a:spcPts val="0"/>
        </a:spcBef>
        <a:spcAft>
          <a:spcPct val="0"/>
        </a:spcAft>
        <a:buFont typeface="Arial" panose="020B0604020202020204" pitchFamily="34" charset="0"/>
        <a:buChar char="•"/>
        <a:defRPr sz="1500" kern="1200">
          <a:solidFill>
            <a:srgbClr val="1C355E"/>
          </a:solidFill>
          <a:latin typeface="Arial" panose="020B0604020202020204" pitchFamily="34" charset="0"/>
          <a:ea typeface="黑体" panose="02010609060101010101" pitchFamily="2" charset="-122"/>
          <a:cs typeface="+mn-cs"/>
          <a:sym typeface="Arial" panose="020B0604020202020204" pitchFamily="34" charset="0"/>
        </a:defRPr>
      </a:lvl2pPr>
      <a:lvl3pPr marL="900430" indent="0" algn="l" rtl="0" eaLnBrk="0" fontAlgn="base" hangingPunct="0">
        <a:spcBef>
          <a:spcPts val="0"/>
        </a:spcBef>
        <a:spcAft>
          <a:spcPct val="0"/>
        </a:spcAft>
        <a:buFont typeface="Arial" panose="020B0604020202020204" pitchFamily="34" charset="0"/>
        <a:buChar char="•"/>
        <a:defRPr sz="1350" kern="1200">
          <a:solidFill>
            <a:srgbClr val="1C355E"/>
          </a:solidFill>
          <a:latin typeface="Arial" panose="020B0604020202020204" pitchFamily="34" charset="0"/>
          <a:ea typeface="黑体" panose="02010609060101010101" pitchFamily="2" charset="-122"/>
          <a:cs typeface="+mn-cs"/>
          <a:sym typeface="Arial" panose="020B0604020202020204" pitchFamily="34" charset="0"/>
        </a:defRPr>
      </a:lvl3pPr>
      <a:lvl4pPr marL="1243330" indent="0" algn="l" rtl="0" eaLnBrk="0" fontAlgn="base" hangingPunct="0">
        <a:spcBef>
          <a:spcPts val="0"/>
        </a:spcBef>
        <a:spcAft>
          <a:spcPct val="0"/>
        </a:spcAft>
        <a:buFont typeface="Arial" panose="020B0604020202020204" pitchFamily="34" charset="0"/>
        <a:buChar char="•"/>
        <a:defRPr sz="1350" kern="1200">
          <a:solidFill>
            <a:srgbClr val="1C355E"/>
          </a:solidFill>
          <a:latin typeface="Arial" panose="020B0604020202020204" pitchFamily="34" charset="0"/>
          <a:ea typeface="黑体" panose="02010609060101010101" pitchFamily="2" charset="-122"/>
          <a:cs typeface="+mn-cs"/>
          <a:sym typeface="Arial" panose="020B0604020202020204" pitchFamily="34" charset="0"/>
        </a:defRPr>
      </a:lvl4pPr>
      <a:lvl5pPr marL="1586230" indent="0" algn="l" rtl="0" eaLnBrk="0" fontAlgn="base" hangingPunct="0">
        <a:spcBef>
          <a:spcPts val="0"/>
        </a:spcBef>
        <a:spcAft>
          <a:spcPct val="0"/>
        </a:spcAft>
        <a:buFont typeface="Arial" panose="020B0604020202020204" pitchFamily="34" charset="0"/>
        <a:buChar char="•"/>
        <a:defRPr sz="1350" kern="1200">
          <a:solidFill>
            <a:srgbClr val="1C355E"/>
          </a:solidFill>
          <a:latin typeface="Arial" panose="020B0604020202020204" pitchFamily="34" charset="0"/>
          <a:ea typeface="黑体" panose="02010609060101010101" pitchFamily="2" charset="-122"/>
          <a:cs typeface="+mn-cs"/>
          <a:sym typeface="Arial" panose="020B0604020202020204" pitchFamily="34" charset="0"/>
        </a:defRPr>
      </a:lvl5pPr>
      <a:lvl6pPr marL="1885950" indent="-170815"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0815"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0815"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0815"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xml"/><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emf"/><Relationship Id="rId1" Type="http://schemas.openxmlformats.org/officeDocument/2006/relationships/image" Target="../media/image14.png"/></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image" Target="../media/image1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hyperlink" Target="&#34892;&#25919;&#20107;&#19994;&#21333;&#20301;&#20869;&#37096;&#25511;&#21046;&#35268;&#33539;.doc"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13.png"/><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xml"/><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image" Target="../media/image7.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标题 3"/>
          <p:cNvSpPr>
            <a:spLocks noGrp="1"/>
          </p:cNvSpPr>
          <p:nvPr>
            <p:ph type="ctrTitle"/>
          </p:nvPr>
        </p:nvSpPr>
        <p:spPr>
          <a:xfrm>
            <a:off x="212725" y="3860800"/>
            <a:ext cx="8832850" cy="1639888"/>
          </a:xfrm>
        </p:spPr>
        <p:txBody>
          <a:bodyPr wrap="square" lIns="91440" tIns="45720" rIns="91440" bIns="45720" anchor="ctr"/>
          <a:p>
            <a:pPr algn="ctr" defTabSz="914400" fontAlgn="base">
              <a:buFont typeface="Arial" panose="020B0604020202020204" pitchFamily="34" charset="0"/>
              <a:buNone/>
            </a:pPr>
            <a:r>
              <a:rPr lang="zh-CN" altLang="en-US" sz="4000" b="1" strike="noStrike" kern="1200" noProof="1" dirty="0">
                <a:solidFill>
                  <a:schemeClr val="tx1"/>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mj-cs"/>
                <a:sym typeface="Arial" panose="020B0604020202020204" pitchFamily="34" charset="0"/>
              </a:rPr>
              <a:t>行政事业单位内控制度实务</a:t>
            </a:r>
            <a:endParaRPr lang="zh-CN" altLang="en-US" sz="4000" b="1" strike="noStrike" kern="1200" noProof="1" dirty="0">
              <a:solidFill>
                <a:schemeClr val="tx1"/>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mj-cs"/>
              <a:sym typeface="Arial" panose="020B0604020202020204" pitchFamily="34" charset="0"/>
            </a:endParaRPr>
          </a:p>
        </p:txBody>
      </p:sp>
      <p:sp>
        <p:nvSpPr>
          <p:cNvPr id="12290" name="文本框 1"/>
          <p:cNvSpPr txBox="1"/>
          <p:nvPr/>
        </p:nvSpPr>
        <p:spPr>
          <a:xfrm>
            <a:off x="569913" y="5500688"/>
            <a:ext cx="8004175" cy="1066800"/>
          </a:xfrm>
          <a:prstGeom prst="rect">
            <a:avLst/>
          </a:prstGeom>
          <a:noFill/>
          <a:ln w="9525">
            <a:noFill/>
          </a:ln>
        </p:spPr>
        <p:txBody>
          <a:bodyPr wrap="square" anchor="t">
            <a:spAutoFit/>
          </a:bodyPr>
          <a:p>
            <a:pPr lvl="0" indent="0" algn="ctr"/>
            <a:r>
              <a:rPr lang="zh-CN" altLang="zh-CN" sz="3200">
                <a:latin typeface="楷体" panose="02010609060101010101" charset="-122"/>
                <a:ea typeface="楷体" panose="02010609060101010101" charset="-122"/>
              </a:rPr>
              <a:t>山西财经大学</a:t>
            </a:r>
            <a:endParaRPr lang="zh-CN" altLang="zh-CN" sz="3200">
              <a:latin typeface="楷体" panose="02010609060101010101" charset="-122"/>
              <a:ea typeface="楷体" panose="02010609060101010101" charset="-122"/>
            </a:endParaRPr>
          </a:p>
          <a:p>
            <a:pPr lvl="0" indent="0" algn="ctr"/>
            <a:r>
              <a:rPr lang="zh-CN" altLang="en-US" sz="3200">
                <a:latin typeface="楷体" panose="02010609060101010101" charset="-122"/>
                <a:ea typeface="楷体" panose="02010609060101010101" charset="-122"/>
              </a:rPr>
              <a:t>昝志宏</a:t>
            </a:r>
            <a:endParaRPr lang="zh-CN" altLang="en-US" sz="3200">
              <a:latin typeface="楷体" panose="02010609060101010101" charset="-122"/>
              <a:ea typeface="楷体" panose="02010609060101010101" charset="-122"/>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标题 141313"/>
          <p:cNvSpPr>
            <a:spLocks noGrp="1"/>
          </p:cNvSpPr>
          <p:nvPr>
            <p:ph type="title"/>
          </p:nvPr>
        </p:nvSpPr>
        <p:spPr/>
        <p:txBody>
          <a:bodyPr anchor="ctr"/>
          <a:p>
            <a:pPr algn="ctr"/>
            <a:r>
              <a:rPr lang="zh-CN" altLang="en-US" sz="4000" b="0">
                <a:ea typeface="黑体" panose="02010609060101010101" pitchFamily="2" charset="-122"/>
              </a:rPr>
              <a:t>内控内容的两个层面</a:t>
            </a:r>
            <a:endParaRPr lang="zh-CN" altLang="en-US" sz="4000" b="0">
              <a:ea typeface="黑体" panose="02010609060101010101" pitchFamily="2" charset="-122"/>
            </a:endParaRPr>
          </a:p>
        </p:txBody>
      </p:sp>
      <p:pic>
        <p:nvPicPr>
          <p:cNvPr id="23554" name="图片 141315"/>
          <p:cNvPicPr>
            <a:picLocks noChangeAspect="1"/>
          </p:cNvPicPr>
          <p:nvPr/>
        </p:nvPicPr>
        <p:blipFill>
          <a:blip r:embed="rId1"/>
          <a:stretch>
            <a:fillRect/>
          </a:stretch>
        </p:blipFill>
        <p:spPr>
          <a:xfrm>
            <a:off x="827088" y="4162425"/>
            <a:ext cx="2952750" cy="2020888"/>
          </a:xfrm>
          <a:prstGeom prst="rect">
            <a:avLst/>
          </a:prstGeom>
          <a:noFill/>
          <a:ln w="9525">
            <a:noFill/>
          </a:ln>
        </p:spPr>
      </p:pic>
      <p:pic>
        <p:nvPicPr>
          <p:cNvPr id="23555" name="图片 141316"/>
          <p:cNvPicPr>
            <a:picLocks noChangeAspect="1"/>
          </p:cNvPicPr>
          <p:nvPr/>
        </p:nvPicPr>
        <p:blipFill>
          <a:blip r:embed="rId2"/>
          <a:stretch>
            <a:fillRect/>
          </a:stretch>
        </p:blipFill>
        <p:spPr>
          <a:xfrm>
            <a:off x="828675" y="1952625"/>
            <a:ext cx="2952750" cy="2020888"/>
          </a:xfrm>
          <a:prstGeom prst="rect">
            <a:avLst/>
          </a:prstGeom>
          <a:noFill/>
          <a:ln w="9525">
            <a:noFill/>
          </a:ln>
        </p:spPr>
      </p:pic>
      <p:sp>
        <p:nvSpPr>
          <p:cNvPr id="23556" name="矩形 141318"/>
          <p:cNvSpPr/>
          <p:nvPr/>
        </p:nvSpPr>
        <p:spPr>
          <a:xfrm>
            <a:off x="0" y="6629400"/>
            <a:ext cx="9144000" cy="228600"/>
          </a:xfrm>
          <a:prstGeom prst="rect">
            <a:avLst/>
          </a:prstGeom>
          <a:noFill/>
          <a:ln w="9525">
            <a:noFill/>
          </a:ln>
        </p:spPr>
        <p:txBody>
          <a:bodyPr anchor="t">
            <a:spAutoFit/>
          </a:bodyPr>
          <a:p>
            <a:pPr lvl="0" indent="0"/>
            <a:r>
              <a:rPr lang="en-US" altLang="zh-CN" sz="800" b="0">
                <a:latin typeface="Arial" panose="020B0604020202020204" pitchFamily="34" charset="0"/>
                <a:ea typeface="宋体" panose="02010600030101010101" pitchFamily="2" charset="-122"/>
              </a:rPr>
              <a:t>[Image Info]</a:t>
            </a:r>
            <a:r>
              <a:rPr lang="en-US" altLang="zh-CN" sz="800">
                <a:latin typeface="Arial" panose="020B0604020202020204" pitchFamily="34" charset="0"/>
                <a:ea typeface="宋体" panose="02010600030101010101" pitchFamily="2" charset="-122"/>
              </a:rPr>
              <a:t> </a:t>
            </a:r>
            <a:r>
              <a:rPr lang="en-US" altLang="zh-CN" sz="800" b="0">
                <a:latin typeface="Arial" panose="020B0604020202020204" pitchFamily="34" charset="0"/>
                <a:ea typeface="宋体" panose="02010600030101010101" pitchFamily="2" charset="-122"/>
              </a:rPr>
              <a:t> </a:t>
            </a:r>
            <a:r>
              <a:rPr lang="en-US" altLang="zh-CN" sz="900" b="0">
                <a:latin typeface="Arial" panose="020B0604020202020204" pitchFamily="34" charset="0"/>
                <a:ea typeface="宋体" panose="02010600030101010101" pitchFamily="2" charset="-122"/>
              </a:rPr>
              <a:t>www.wizdata.co.kr</a:t>
            </a:r>
            <a:r>
              <a:rPr lang="en-US" altLang="zh-CN" sz="800">
                <a:latin typeface="Arial" panose="020B0604020202020204" pitchFamily="34" charset="0"/>
                <a:ea typeface="宋体" panose="02010600030101010101" pitchFamily="2" charset="-122"/>
              </a:rPr>
              <a:t>         </a:t>
            </a:r>
            <a:r>
              <a:rPr lang="en-US" altLang="zh-CN" sz="800" b="0">
                <a:latin typeface="Arial" panose="020B0604020202020204" pitchFamily="34" charset="0"/>
                <a:ea typeface="宋体" panose="02010600030101010101" pitchFamily="2" charset="-122"/>
              </a:rPr>
              <a:t>  - Note to customers : This image has been licensed to be used within this PowerPoint template only.  You may not extract the image for any other use. </a:t>
            </a:r>
            <a:endParaRPr lang="en-US" altLang="zh-CN" sz="800" b="0">
              <a:latin typeface="Arial" panose="020B0604020202020204" pitchFamily="34" charset="0"/>
              <a:ea typeface="宋体" panose="02010600030101010101" pitchFamily="2" charset="-122"/>
            </a:endParaRPr>
          </a:p>
        </p:txBody>
      </p:sp>
      <p:sp>
        <p:nvSpPr>
          <p:cNvPr id="23557" name="日期占位符 1"/>
          <p:cNvSpPr/>
          <p:nvPr>
            <p:ph type="dt" sz="half" idx="10"/>
          </p:nvPr>
        </p:nvSpPr>
        <p:spPr/>
        <p:txBody>
          <a:bodyPr anchor="t"/>
          <a:p>
            <a:pPr indent="0"/>
            <a:endParaRPr lang="zh-CN" altLang="en-US" dirty="0">
              <a:ea typeface="宋体" panose="02010600030101010101" pitchFamily="2" charset="-122"/>
            </a:endParaRPr>
          </a:p>
        </p:txBody>
      </p:sp>
      <p:sp>
        <p:nvSpPr>
          <p:cNvPr id="2" name="文本框 1"/>
          <p:cNvSpPr txBox="1"/>
          <p:nvPr/>
        </p:nvSpPr>
        <p:spPr>
          <a:xfrm>
            <a:off x="3668713" y="1604010"/>
            <a:ext cx="5021263" cy="2150110"/>
          </a:xfrm>
          <a:prstGeom prst="rect">
            <a:avLst/>
          </a:prstGeom>
          <a:noFill/>
        </p:spPr>
        <p:txBody>
          <a:bodyPr wrap="square" rtlCol="0" anchor="t">
            <a:spAutoFit/>
          </a:bodyPr>
          <a:p>
            <a:pPr marL="92075" lvl="0" indent="-92075" fontAlgn="base">
              <a:lnSpc>
                <a:spcPct val="130000"/>
              </a:lnSpc>
              <a:buAutoNum type="arabicPeriod"/>
            </a:pPr>
            <a:r>
              <a:rPr lang="zh-CN" altLang="en-US" sz="3200" b="0" strike="noStrike" noProof="1" dirty="0">
                <a:solidFill>
                  <a:schemeClr val="tx1"/>
                </a:solidFill>
                <a:effectLst>
                  <a:outerShdw blurRad="38100" dist="19050" dir="2700000" algn="tl" rotWithShape="0">
                    <a:schemeClr val="dk1">
                      <a:alpha val="40000"/>
                    </a:schemeClr>
                  </a:outerShdw>
                </a:effectLst>
                <a:latin typeface="Calibri" panose="020F0502020204030204" pitchFamily="34" charset="0"/>
                <a:ea typeface="黑体" panose="02010609060101010101" pitchFamily="2" charset="-122"/>
                <a:cs typeface="+mn-ea"/>
                <a:sym typeface="+mn-ea"/>
              </a:rPr>
              <a:t>单位层面内部控制</a:t>
            </a:r>
            <a:endParaRPr lang="zh-CN" altLang="en-US" sz="3200" b="0" strike="noStrike" noProof="1" dirty="0">
              <a:solidFill>
                <a:schemeClr val="tx1"/>
              </a:solidFill>
              <a:effectLst>
                <a:outerShdw blurRad="38100" dist="19050" dir="2700000" algn="tl" rotWithShape="0">
                  <a:schemeClr val="dk1">
                    <a:alpha val="40000"/>
                  </a:schemeClr>
                </a:outerShdw>
              </a:effectLst>
              <a:latin typeface="Calibri" panose="020F0502020204030204" pitchFamily="34" charset="0"/>
              <a:ea typeface="黑体" panose="02010609060101010101" pitchFamily="2" charset="-122"/>
              <a:cs typeface="+mn-ea"/>
              <a:sym typeface="+mn-ea"/>
            </a:endParaRPr>
          </a:p>
          <a:p>
            <a:pPr marL="92075" lvl="0" indent="-92075" fontAlgn="base">
              <a:lnSpc>
                <a:spcPct val="130000"/>
              </a:lnSpc>
              <a:buNone/>
            </a:pPr>
            <a:r>
              <a:rPr lang="en-US" altLang="zh-CN" sz="2400" strike="noStrike" noProof="1">
                <a:effectLst>
                  <a:outerShdw blurRad="38100" dist="38100" dir="2700000">
                    <a:srgbClr val="C0C0C0"/>
                  </a:outerShdw>
                </a:effectLst>
                <a:latin typeface="Calibri" panose="020F0502020204030204" pitchFamily="34" charset="0"/>
                <a:ea typeface="宋体" panose="02010600030101010101" pitchFamily="2" charset="-122"/>
                <a:cs typeface="+mn-ea"/>
                <a:sym typeface="+mn-ea"/>
              </a:rPr>
              <a:t>    </a:t>
            </a:r>
            <a:r>
              <a:rPr lang="zh-CN" altLang="en-US" sz="2400" strike="noStrike" noProof="1" dirty="0">
                <a:effectLst>
                  <a:outerShdw blurRad="38100" dist="38100" dir="2700000">
                    <a:srgbClr val="C0C0C0"/>
                  </a:outerShdw>
                </a:effectLst>
                <a:latin typeface="Calibri" panose="020F0502020204030204" pitchFamily="34" charset="0"/>
                <a:ea typeface="宋体" panose="02010600030101010101" pitchFamily="2" charset="-122"/>
                <a:cs typeface="+mn-ea"/>
                <a:sym typeface="+mn-ea"/>
              </a:rPr>
              <a:t>组织架构、机构设置、职责划分</a:t>
            </a:r>
            <a:endParaRPr lang="zh-CN" altLang="en-US" sz="2000" b="1" strike="noStrike" noProof="1" dirty="0">
              <a:effectLst>
                <a:outerShdw blurRad="38100" dist="38100" dir="2700000">
                  <a:srgbClr val="C0C0C0"/>
                </a:outerShdw>
              </a:effectLst>
              <a:latin typeface="Calibri" panose="020F0502020204030204" pitchFamily="34" charset="0"/>
              <a:ea typeface="宋体" panose="02010600030101010101" pitchFamily="2" charset="-122"/>
              <a:cs typeface="+mn-ea"/>
              <a:sym typeface="+mn-ea"/>
            </a:endParaRPr>
          </a:p>
          <a:p>
            <a:pPr marL="92075" lvl="0" indent="-92075" fontAlgn="base">
              <a:lnSpc>
                <a:spcPct val="130000"/>
              </a:lnSpc>
              <a:buNone/>
            </a:pPr>
            <a:r>
              <a:rPr lang="zh-CN" altLang="en-US" sz="2400" strike="noStrike" noProof="1" dirty="0">
                <a:effectLst>
                  <a:outerShdw blurRad="38100" dist="38100" dir="2700000">
                    <a:srgbClr val="C0C0C0"/>
                  </a:outerShdw>
                </a:effectLst>
                <a:latin typeface="Calibri" panose="020F0502020204030204" pitchFamily="34" charset="0"/>
                <a:ea typeface="宋体" panose="02010600030101010101" pitchFamily="2" charset="-122"/>
                <a:cs typeface="+mn-ea"/>
                <a:sym typeface="+mn-ea"/>
              </a:rPr>
              <a:t>    制度建设 人员配备、会计核算</a:t>
            </a:r>
            <a:endParaRPr lang="zh-CN" altLang="en-US" sz="2000" b="1" strike="noStrike" noProof="1" dirty="0">
              <a:effectLst>
                <a:outerShdw blurRad="38100" dist="38100" dir="2700000">
                  <a:srgbClr val="C0C0C0"/>
                </a:outerShdw>
              </a:effectLst>
              <a:latin typeface="Calibri" panose="020F0502020204030204" pitchFamily="34" charset="0"/>
              <a:ea typeface="宋体" panose="02010600030101010101" pitchFamily="2" charset="-122"/>
              <a:cs typeface="+mn-ea"/>
              <a:sym typeface="+mn-ea"/>
            </a:endParaRPr>
          </a:p>
          <a:p>
            <a:pPr marL="92075" lvl="0" indent="-92075" fontAlgn="base">
              <a:lnSpc>
                <a:spcPct val="130000"/>
              </a:lnSpc>
              <a:buNone/>
            </a:pPr>
            <a:r>
              <a:rPr lang="zh-CN" altLang="en-US" sz="2400" strike="noStrike" noProof="1" dirty="0">
                <a:effectLst>
                  <a:outerShdw blurRad="38100" dist="38100" dir="2700000">
                    <a:srgbClr val="C0C0C0"/>
                  </a:outerShdw>
                </a:effectLst>
                <a:latin typeface="Calibri" panose="020F0502020204030204" pitchFamily="34" charset="0"/>
                <a:ea typeface="宋体" panose="02010600030101010101" pitchFamily="2" charset="-122"/>
                <a:cs typeface="+mn-ea"/>
                <a:sym typeface="+mn-ea"/>
              </a:rPr>
              <a:t>    财务报告</a:t>
            </a:r>
            <a:endParaRPr lang="zh-CN" altLang="en-US" sz="2400" strike="noStrike" noProof="1" dirty="0">
              <a:effectLst>
                <a:outerShdw blurRad="38100" dist="38100" dir="2700000">
                  <a:srgbClr val="C0C0C0"/>
                </a:outerShdw>
              </a:effectLst>
              <a:latin typeface="Calibri" panose="020F0502020204030204" pitchFamily="34" charset="0"/>
              <a:ea typeface="宋体" panose="02010600030101010101" pitchFamily="2" charset="-122"/>
              <a:cs typeface="+mn-ea"/>
              <a:sym typeface="+mn-ea"/>
            </a:endParaRPr>
          </a:p>
        </p:txBody>
      </p:sp>
      <p:sp>
        <p:nvSpPr>
          <p:cNvPr id="3" name="文本框 2"/>
          <p:cNvSpPr txBox="1"/>
          <p:nvPr/>
        </p:nvSpPr>
        <p:spPr>
          <a:xfrm>
            <a:off x="3668713" y="4291013"/>
            <a:ext cx="4795838" cy="2169795"/>
          </a:xfrm>
          <a:prstGeom prst="rect">
            <a:avLst/>
          </a:prstGeom>
          <a:noFill/>
        </p:spPr>
        <p:txBody>
          <a:bodyPr wrap="square" rtlCol="0" anchor="t">
            <a:spAutoFit/>
          </a:bodyPr>
          <a:p>
            <a:pPr lvl="0" fontAlgn="base">
              <a:lnSpc>
                <a:spcPct val="130000"/>
              </a:lnSpc>
            </a:pPr>
            <a:r>
              <a:rPr lang="en-US" altLang="zh-CN" sz="3200" strike="noStrike" noProof="1">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mn-ea"/>
                <a:sym typeface="+mn-ea"/>
              </a:rPr>
              <a:t>2.</a:t>
            </a:r>
            <a:r>
              <a:rPr lang="zh-CN" altLang="en-US" sz="3200" b="0" strike="noStrike" noProof="1" dirty="0">
                <a:solidFill>
                  <a:schemeClr val="tx1"/>
                </a:solidFill>
                <a:effectLst>
                  <a:outerShdw blurRad="38100" dist="19050" dir="2700000" algn="tl" rotWithShape="0">
                    <a:schemeClr val="dk1">
                      <a:alpha val="40000"/>
                    </a:schemeClr>
                  </a:outerShdw>
                </a:effectLst>
                <a:latin typeface="Calibri" panose="020F0502020204030204" pitchFamily="34" charset="0"/>
                <a:ea typeface="黑体" panose="02010609060101010101" pitchFamily="2" charset="-122"/>
                <a:cs typeface="+mn-ea"/>
                <a:sym typeface="+mn-ea"/>
              </a:rPr>
              <a:t>业务层面内部控制</a:t>
            </a:r>
            <a:endParaRPr lang="zh-CN" altLang="en-US" sz="3200" b="0" strike="noStrike" noProof="1" dirty="0">
              <a:solidFill>
                <a:schemeClr val="tx1"/>
              </a:solidFill>
              <a:effectLst>
                <a:outerShdw blurRad="38100" dist="19050" dir="2700000" algn="tl" rotWithShape="0">
                  <a:schemeClr val="dk1">
                    <a:alpha val="40000"/>
                  </a:schemeClr>
                </a:outerShdw>
              </a:effectLst>
              <a:latin typeface="Calibri" panose="020F0502020204030204" pitchFamily="34" charset="0"/>
              <a:ea typeface="黑体" panose="02010609060101010101" pitchFamily="2" charset="-122"/>
              <a:cs typeface="+mn-ea"/>
              <a:sym typeface="+mn-ea"/>
            </a:endParaRPr>
          </a:p>
          <a:p>
            <a:pPr lvl="0" fontAlgn="base">
              <a:lnSpc>
                <a:spcPct val="130000"/>
              </a:lnSpc>
            </a:pPr>
            <a:r>
              <a:rPr lang="zh-CN" altLang="en-US" sz="2400" strike="noStrike" noProof="1" dirty="0">
                <a:effectLst>
                  <a:outerShdw blurRad="38100" dist="38100" dir="2700000">
                    <a:srgbClr val="C0C0C0"/>
                  </a:outerShdw>
                </a:effectLst>
                <a:latin typeface="宋体" panose="02010600030101010101" pitchFamily="2" charset="-122"/>
                <a:ea typeface="宋体" panose="02010600030101010101" pitchFamily="2" charset="-122"/>
                <a:cs typeface="+mn-ea"/>
                <a:sym typeface="+mn-ea"/>
              </a:rPr>
              <a:t>预算管理、收支管理、资产管理、政府采购管理、建设项目管理、合同管理</a:t>
            </a:r>
            <a:endParaRPr lang="zh-CN" altLang="en-US" sz="2400" strike="noStrike" noProof="1" dirty="0">
              <a:effectLst>
                <a:outerShdw blurRad="38100" dist="38100" dir="2700000">
                  <a:srgbClr val="C0C0C0"/>
                </a:outerShdw>
              </a:effectLst>
              <a:latin typeface="宋体" panose="02010600030101010101" pitchFamily="2" charset="-122"/>
              <a:ea typeface="宋体" panose="02010600030101010101" pitchFamily="2" charset="-122"/>
              <a:cs typeface="+mn-ea"/>
              <a:sym typeface="+mn-ea"/>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3" name="标题 1"/>
          <p:cNvSpPr>
            <a:spLocks noGrp="1"/>
          </p:cNvSpPr>
          <p:nvPr>
            <p:ph type="title"/>
          </p:nvPr>
        </p:nvSpPr>
        <p:spPr/>
        <p:txBody>
          <a:bodyPr wrap="square" anchor="b"/>
          <a:p>
            <a:pPr lvl="0" algn="ctr"/>
            <a:r>
              <a:rPr lang="zh-CN" altLang="en-US">
                <a:solidFill>
                  <a:schemeClr val="bg1"/>
                </a:solidFill>
                <a:sym typeface="Arial" panose="020B0604020202020204" pitchFamily="34" charset="0"/>
              </a:rPr>
              <a:t>（四）风险控制方法</a:t>
            </a:r>
            <a:endParaRPr lang="zh-CN" altLang="en-US">
              <a:solidFill>
                <a:schemeClr val="bg1"/>
              </a:solidFill>
            </a:endParaRPr>
          </a:p>
        </p:txBody>
      </p:sp>
      <p:sp>
        <p:nvSpPr>
          <p:cNvPr id="38914" name="内容占位符 2"/>
          <p:cNvSpPr>
            <a:spLocks noGrp="1"/>
          </p:cNvSpPr>
          <p:nvPr>
            <p:ph idx="4294967295"/>
          </p:nvPr>
        </p:nvSpPr>
        <p:spPr>
          <a:xfrm>
            <a:off x="179388" y="1828800"/>
            <a:ext cx="8775700" cy="4840288"/>
          </a:xfrm>
        </p:spPr>
        <p:txBody>
          <a:bodyPr wrap="square" anchor="t"/>
          <a:p>
            <a:pPr lvl="0"/>
            <a:r>
              <a:rPr lang="en-US" altLang="en-US" b="1" dirty="0"/>
              <a:t>1</a:t>
            </a:r>
            <a:r>
              <a:rPr lang="zh-CN" altLang="en-US" b="1" dirty="0"/>
              <a:t>、不相容岗位相互分离。合理设置内部控制关键岗位，明确划分职责权限，实施相应的分离措施，形成相互制约、相互监督的工作机制。</a:t>
            </a:r>
            <a:endParaRPr lang="zh-CN" altLang="en-US" b="1" dirty="0"/>
          </a:p>
          <a:p>
            <a:pPr lvl="0"/>
            <a:r>
              <a:rPr lang="en-US" altLang="en-US" b="1" dirty="0"/>
              <a:t>2</a:t>
            </a:r>
            <a:r>
              <a:rPr lang="zh-CN" altLang="en-US" b="1" dirty="0"/>
              <a:t>、内部授权审批控制。明确各岗位办理业务和事项的权限范围、审批程序和相关责任，建立重大事项集体决策和会签制度。相关工作人员应当在授权范围内行使职权、办理业务。</a:t>
            </a:r>
            <a:endParaRPr lang="zh-CN" altLang="en-US" b="1" dirty="0"/>
          </a:p>
          <a:p>
            <a:pPr lvl="0"/>
            <a:endParaRPr lang="zh-CN" altLang="en-US" b="1" dirty="0"/>
          </a:p>
        </p:txBody>
      </p:sp>
      <p:sp>
        <p:nvSpPr>
          <p:cNvPr id="38915" name="灯片编号占位符 3"/>
          <p:cNvSpPr txBox="1">
            <a:spLocks noGrp="1"/>
          </p:cNvSpPr>
          <p:nvPr/>
        </p:nvSpPr>
        <p:spPr>
          <a:xfrm>
            <a:off x="6553200" y="6245225"/>
            <a:ext cx="1981200" cy="476250"/>
          </a:xfrm>
          <a:prstGeom prst="rect">
            <a:avLst/>
          </a:prstGeom>
          <a:noFill/>
          <a:ln w="9525">
            <a:noFill/>
          </a:ln>
        </p:spPr>
        <p:txBody>
          <a:bodyPr anchor="t"/>
          <a:p>
            <a:pPr lvl="0" algn="r">
              <a:buClr>
                <a:schemeClr val="accent2"/>
              </a:buClr>
              <a:buFont typeface="Wingdings" panose="05000000000000000000" pitchFamily="2" charset="2"/>
              <a:buNone/>
            </a:pPr>
            <a:fld id="{9A0DB2DC-4C9A-4742-B13C-FB6460FD3503}" type="slidenum">
              <a:rPr lang="zh-CN" altLang="en-US" sz="1400" dirty="0">
                <a:latin typeface="Tahoma" panose="020B0604030504040204" pitchFamily="2" charset="0"/>
                <a:ea typeface="宋体" panose="02010600030101010101" pitchFamily="2" charset="-122"/>
              </a:rPr>
            </a:fld>
            <a:endParaRPr lang="zh-CN" altLang="en-US" sz="1400" dirty="0">
              <a:latin typeface="Tahoma" panose="020B0604030504040204" pitchFamily="2" charset="0"/>
              <a:ea typeface="宋体" panose="02010600030101010101" pitchFamily="2"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文本框 1"/>
          <p:cNvSpPr txBox="1"/>
          <p:nvPr/>
        </p:nvSpPr>
        <p:spPr>
          <a:xfrm>
            <a:off x="649288" y="1498600"/>
            <a:ext cx="8040687" cy="3292475"/>
          </a:xfrm>
          <a:prstGeom prst="rect">
            <a:avLst/>
          </a:prstGeom>
          <a:noFill/>
          <a:ln w="9525">
            <a:noFill/>
          </a:ln>
        </p:spPr>
        <p:txBody>
          <a:bodyPr wrap="square" anchor="t">
            <a:spAutoFit/>
          </a:bodyPr>
          <a:p>
            <a:pPr lvl="0"/>
            <a:r>
              <a:rPr lang="en-US" altLang="en-US" sz="3200" dirty="0">
                <a:latin typeface="Arial" panose="020B0604020202020204" pitchFamily="34" charset="0"/>
                <a:ea typeface="Arial" panose="020B0604020202020204" pitchFamily="34" charset="0"/>
                <a:sym typeface="Arial" panose="020B0604020202020204" pitchFamily="34" charset="0"/>
              </a:rPr>
              <a:t>3</a:t>
            </a:r>
            <a:r>
              <a:rPr lang="zh-CN" altLang="en-US" sz="3200" dirty="0">
                <a:latin typeface="Arial" panose="020B0604020202020204" pitchFamily="34" charset="0"/>
                <a:ea typeface="Arial" panose="020B0604020202020204" pitchFamily="34" charset="0"/>
                <a:sym typeface="Arial" panose="020B0604020202020204" pitchFamily="34" charset="0"/>
              </a:rPr>
              <a:t>、归口管理。根据本单位实际情况，按照权责对等的原则，采取成立联合工作小组并确定牵头部门或牵头人员等方式，对有关经济活动实行统一管理。</a:t>
            </a:r>
            <a:endParaRPr lang="zh-CN" altLang="en-US" sz="3600" dirty="0">
              <a:latin typeface="Arial" panose="020B0604020202020204" pitchFamily="34" charset="0"/>
              <a:ea typeface="Arial" panose="020B0604020202020204" pitchFamily="34" charset="0"/>
              <a:sym typeface="Arial" panose="020B0604020202020204" pitchFamily="34" charset="0"/>
            </a:endParaRPr>
          </a:p>
          <a:p>
            <a:pPr lvl="0"/>
            <a:r>
              <a:rPr lang="en-US" altLang="en-US" sz="3200" dirty="0">
                <a:latin typeface="Arial" panose="020B0604020202020204" pitchFamily="34" charset="0"/>
                <a:ea typeface="Arial" panose="020B0604020202020204" pitchFamily="34" charset="0"/>
                <a:sym typeface="Arial" panose="020B0604020202020204" pitchFamily="34" charset="0"/>
              </a:rPr>
              <a:t>4</a:t>
            </a:r>
            <a:r>
              <a:rPr lang="zh-CN" altLang="en-US" sz="3200" dirty="0">
                <a:latin typeface="Arial" panose="020B0604020202020204" pitchFamily="34" charset="0"/>
                <a:ea typeface="Arial" panose="020B0604020202020204" pitchFamily="34" charset="0"/>
                <a:sym typeface="Arial" panose="020B0604020202020204" pitchFamily="34" charset="0"/>
              </a:rPr>
              <a:t>、预算控制。强化对经济活动的预算约束，使预算管理贯穿于单位经济活动的全过程。</a:t>
            </a:r>
            <a:endParaRPr lang="zh-CN" altLang="en-US" sz="3200" dirty="0">
              <a:latin typeface="Arial" panose="020B0604020202020204" pitchFamily="34" charset="0"/>
              <a:ea typeface="Arial" panose="020B0604020202020204" pitchFamily="34" charset="0"/>
              <a:sym typeface="Arial" panose="020B0604020202020204" pitchFamily="34" charset="0"/>
            </a:endParaRPr>
          </a:p>
          <a:p>
            <a:pPr lvl="0"/>
            <a:endParaRPr lang="zh-CN" altLang="en-US">
              <a:latin typeface="Arial" panose="020B0604020202020204" pitchFamily="34" charset="0"/>
              <a:ea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1" name="文本框 1"/>
          <p:cNvSpPr txBox="1"/>
          <p:nvPr/>
        </p:nvSpPr>
        <p:spPr>
          <a:xfrm>
            <a:off x="696913" y="1196975"/>
            <a:ext cx="8072437" cy="4479925"/>
          </a:xfrm>
          <a:prstGeom prst="rect">
            <a:avLst/>
          </a:prstGeom>
          <a:noFill/>
          <a:ln w="9525">
            <a:noFill/>
          </a:ln>
        </p:spPr>
        <p:txBody>
          <a:bodyPr wrap="square" anchor="t">
            <a:spAutoFit/>
          </a:bodyPr>
          <a:p>
            <a:pPr lvl="0"/>
            <a:r>
              <a:rPr lang="en-US" altLang="en-US" sz="3200" dirty="0">
                <a:latin typeface="Arial" panose="020B0604020202020204" pitchFamily="34" charset="0"/>
                <a:ea typeface="Arial" panose="020B0604020202020204" pitchFamily="34" charset="0"/>
                <a:sym typeface="宋体" panose="02010600030101010101" pitchFamily="2" charset="-122"/>
              </a:rPr>
              <a:t>5</a:t>
            </a:r>
            <a:r>
              <a:rPr lang="zh-CN" altLang="en-US" sz="3200" dirty="0">
                <a:latin typeface="Arial" panose="020B0604020202020204" pitchFamily="34" charset="0"/>
                <a:ea typeface="Arial" panose="020B0604020202020204" pitchFamily="34" charset="0"/>
                <a:sym typeface="宋体" panose="02010600030101010101" pitchFamily="2" charset="-122"/>
              </a:rPr>
              <a:t>、财产保护控制。建立资产日常管理制度和定期清查机制，采取资产记录、实物保管、定期盘点、账实核对等措施，确保资产安全完整。</a:t>
            </a:r>
            <a:endParaRPr lang="zh-CN" altLang="en-US" sz="2800" dirty="0">
              <a:latin typeface="Arial" panose="020B0604020202020204" pitchFamily="34" charset="0"/>
              <a:ea typeface="Arial" panose="020B0604020202020204" pitchFamily="34" charset="0"/>
              <a:sym typeface="宋体" panose="02010600030101010101" pitchFamily="2" charset="-122"/>
            </a:endParaRPr>
          </a:p>
          <a:p>
            <a:pPr lvl="0"/>
            <a:r>
              <a:rPr lang="en-US" altLang="en-US" sz="3200" dirty="0">
                <a:latin typeface="Arial" panose="020B0604020202020204" pitchFamily="34" charset="0"/>
                <a:ea typeface="Arial" panose="020B0604020202020204" pitchFamily="34" charset="0"/>
                <a:sym typeface="宋体" panose="02010600030101010101" pitchFamily="2" charset="-122"/>
              </a:rPr>
              <a:t>6</a:t>
            </a:r>
            <a:r>
              <a:rPr lang="zh-CN" altLang="en-US" sz="3200" dirty="0">
                <a:latin typeface="Arial" panose="020B0604020202020204" pitchFamily="34" charset="0"/>
                <a:ea typeface="Arial" panose="020B0604020202020204" pitchFamily="34" charset="0"/>
                <a:sym typeface="宋体" panose="02010600030101010101" pitchFamily="2" charset="-122"/>
              </a:rPr>
              <a:t>、会计控制。建立健全本单位财会管理制度，加强会计机构建设，提高会计人员业务水平，强化会计人员岗位责任制，规范会计基础工作，加强会计档案管理，明确会计凭证、会计账簿和财务会计报告处理程序。</a:t>
            </a:r>
            <a:endParaRPr lang="zh-CN" altLang="en-US" sz="3200" dirty="0">
              <a:latin typeface="Arial" panose="020B0604020202020204" pitchFamily="34" charset="0"/>
              <a:ea typeface="Arial" panose="020B0604020202020204" pitchFamily="34" charset="0"/>
              <a:sym typeface="宋体" panose="02010600030101010101" pitchFamily="2"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5" name="文本框 1"/>
          <p:cNvSpPr txBox="1"/>
          <p:nvPr/>
        </p:nvSpPr>
        <p:spPr>
          <a:xfrm>
            <a:off x="795338" y="1189038"/>
            <a:ext cx="7947025" cy="4479925"/>
          </a:xfrm>
          <a:prstGeom prst="rect">
            <a:avLst/>
          </a:prstGeom>
          <a:noFill/>
          <a:ln w="9525">
            <a:noFill/>
          </a:ln>
        </p:spPr>
        <p:txBody>
          <a:bodyPr wrap="square" anchor="t">
            <a:spAutoFit/>
          </a:bodyPr>
          <a:p>
            <a:pPr lvl="0"/>
            <a:r>
              <a:rPr lang="en-US" altLang="en-US" sz="3200" dirty="0">
                <a:latin typeface="Arial" panose="020B0604020202020204" pitchFamily="34" charset="0"/>
                <a:ea typeface="Arial" panose="020B0604020202020204" pitchFamily="34" charset="0"/>
                <a:sym typeface="宋体" panose="02010600030101010101" pitchFamily="2" charset="-122"/>
              </a:rPr>
              <a:t>7</a:t>
            </a:r>
            <a:r>
              <a:rPr lang="zh-CN" altLang="en-US" sz="3200" dirty="0">
                <a:latin typeface="Arial" panose="020B0604020202020204" pitchFamily="34" charset="0"/>
                <a:ea typeface="Arial" panose="020B0604020202020204" pitchFamily="34" charset="0"/>
                <a:sym typeface="宋体" panose="02010600030101010101" pitchFamily="2" charset="-122"/>
              </a:rPr>
              <a:t>、单据控制。要求单位根据国家有关规定和单位的经济活动业务流程，在内部管理制度中明确界定各项经济活动所涉及的表单和票据，要求相关工作人员按照规定填制、审核、归档、保管单据。</a:t>
            </a:r>
            <a:endParaRPr lang="zh-CN" altLang="en-US" sz="3600" dirty="0">
              <a:latin typeface="Arial" panose="020B0604020202020204" pitchFamily="34" charset="0"/>
              <a:ea typeface="Arial" panose="020B0604020202020204" pitchFamily="34" charset="0"/>
              <a:sym typeface="宋体" panose="02010600030101010101" pitchFamily="2" charset="-122"/>
            </a:endParaRPr>
          </a:p>
          <a:p>
            <a:pPr lvl="0"/>
            <a:r>
              <a:rPr lang="en-US" altLang="en-US" sz="3200" dirty="0">
                <a:latin typeface="Arial" panose="020B0604020202020204" pitchFamily="34" charset="0"/>
                <a:ea typeface="Arial" panose="020B0604020202020204" pitchFamily="34" charset="0"/>
                <a:sym typeface="宋体" panose="02010600030101010101" pitchFamily="2" charset="-122"/>
              </a:rPr>
              <a:t>8</a:t>
            </a:r>
            <a:r>
              <a:rPr lang="zh-CN" altLang="en-US" sz="3200" dirty="0">
                <a:latin typeface="Arial" panose="020B0604020202020204" pitchFamily="34" charset="0"/>
                <a:ea typeface="Arial" panose="020B0604020202020204" pitchFamily="34" charset="0"/>
                <a:sym typeface="宋体" panose="02010600030101010101" pitchFamily="2" charset="-122"/>
              </a:rPr>
              <a:t>、信息内部公开。建立健全经济活动相关信息内部公开制度，根据国家有关规定和单位的实际情况，确定信息内部公开的内容、范围、方式和程序。</a:t>
            </a:r>
            <a:endParaRPr lang="zh-CN" altLang="en-US" sz="3200" dirty="0">
              <a:latin typeface="Arial" panose="020B0604020202020204" pitchFamily="34" charset="0"/>
              <a:ea typeface="Arial" panose="020B0604020202020204" pitchFamily="34" charset="0"/>
              <a:sym typeface="宋体" panose="02010600030101010101" pitchFamily="2"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6625" name="组合 142387"/>
          <p:cNvGrpSpPr/>
          <p:nvPr/>
        </p:nvGrpSpPr>
        <p:grpSpPr>
          <a:xfrm>
            <a:off x="1476375" y="2420938"/>
            <a:ext cx="7199313" cy="469900"/>
            <a:chOff x="336" y="1735"/>
            <a:chExt cx="4806" cy="294"/>
          </a:xfrm>
        </p:grpSpPr>
        <p:sp>
          <p:nvSpPr>
            <p:cNvPr id="26626" name="圆角矩形 142388"/>
            <p:cNvSpPr/>
            <p:nvPr/>
          </p:nvSpPr>
          <p:spPr>
            <a:xfrm>
              <a:off x="336" y="1735"/>
              <a:ext cx="4806" cy="294"/>
            </a:xfrm>
            <a:prstGeom prst="roundRect">
              <a:avLst>
                <a:gd name="adj" fmla="val 50000"/>
              </a:avLst>
            </a:prstGeom>
            <a:solidFill>
              <a:schemeClr val="folHlink"/>
            </a:solidFill>
            <a:ln w="12700">
              <a:noFill/>
            </a:ln>
            <a:effectLst>
              <a:outerShdw dist="50800" dir="5400000" algn="ctr" rotWithShape="0">
                <a:srgbClr val="808080">
                  <a:alpha val="50000"/>
                </a:srgbClr>
              </a:outerShdw>
            </a:effectLst>
          </p:spPr>
          <p:txBody>
            <a:bodyPr anchor="t"/>
            <a:p>
              <a:pPr lvl="0"/>
              <a:endParaRPr lang="zh-CN" altLang="en-US">
                <a:latin typeface="Arial" panose="020B0604020202020204" pitchFamily="34" charset="0"/>
                <a:ea typeface="Arial" panose="020B0604020202020204" pitchFamily="34" charset="0"/>
              </a:endParaRPr>
            </a:p>
          </p:txBody>
        </p:sp>
        <p:sp>
          <p:nvSpPr>
            <p:cNvPr id="26627" name="新月形 142389"/>
            <p:cNvSpPr/>
            <p:nvPr/>
          </p:nvSpPr>
          <p:spPr>
            <a:xfrm flipH="1">
              <a:off x="4990" y="1741"/>
              <a:ext cx="140" cy="287"/>
            </a:xfrm>
            <a:prstGeom prst="moon">
              <a:avLst>
                <a:gd name="adj" fmla="val 16278"/>
              </a:avLst>
            </a:prstGeom>
            <a:gradFill rotWithShape="1">
              <a:gsLst>
                <a:gs pos="0">
                  <a:srgbClr val="767676">
                    <a:alpha val="0"/>
                  </a:srgbClr>
                </a:gs>
                <a:gs pos="50000">
                  <a:srgbClr val="FFFFFF">
                    <a:alpha val="84000"/>
                  </a:srgbClr>
                </a:gs>
                <a:gs pos="100000">
                  <a:srgbClr val="767676">
                    <a:alpha val="0"/>
                  </a:srgbClr>
                </a:gs>
              </a:gsLst>
              <a:lin ang="5400000" scaled="1"/>
              <a:tileRect/>
            </a:gradFill>
            <a:ln w="9525">
              <a:noFill/>
            </a:ln>
          </p:spPr>
          <p:txBody>
            <a:bodyPr anchor="t"/>
            <a:p>
              <a:pPr lvl="0"/>
              <a:endParaRPr lang="zh-CN" altLang="en-US">
                <a:latin typeface="Arial" panose="020B0604020202020204" pitchFamily="34" charset="0"/>
                <a:ea typeface="Arial" panose="020B0604020202020204" pitchFamily="34" charset="0"/>
              </a:endParaRPr>
            </a:p>
          </p:txBody>
        </p:sp>
        <p:sp>
          <p:nvSpPr>
            <p:cNvPr id="26628" name="新月形 142390"/>
            <p:cNvSpPr/>
            <p:nvPr/>
          </p:nvSpPr>
          <p:spPr>
            <a:xfrm>
              <a:off x="348" y="1761"/>
              <a:ext cx="93" cy="236"/>
            </a:xfrm>
            <a:prstGeom prst="moon">
              <a:avLst>
                <a:gd name="adj" fmla="val 22032"/>
              </a:avLst>
            </a:prstGeom>
            <a:gradFill rotWithShape="1">
              <a:gsLst>
                <a:gs pos="0">
                  <a:srgbClr val="767676">
                    <a:alpha val="0"/>
                  </a:srgbClr>
                </a:gs>
                <a:gs pos="50000">
                  <a:srgbClr val="FFFFFF">
                    <a:alpha val="84000"/>
                  </a:srgbClr>
                </a:gs>
                <a:gs pos="100000">
                  <a:srgbClr val="767676">
                    <a:alpha val="0"/>
                  </a:srgbClr>
                </a:gs>
              </a:gsLst>
              <a:lin ang="5400000" scaled="1"/>
              <a:tileRect/>
            </a:gradFill>
            <a:ln w="9525">
              <a:noFill/>
            </a:ln>
          </p:spPr>
          <p:txBody>
            <a:bodyPr anchor="t"/>
            <a:p>
              <a:pPr lvl="0"/>
              <a:endParaRPr lang="zh-CN" altLang="en-US">
                <a:latin typeface="Arial" panose="020B0604020202020204" pitchFamily="34" charset="0"/>
                <a:ea typeface="Arial" panose="020B0604020202020204" pitchFamily="34" charset="0"/>
              </a:endParaRPr>
            </a:p>
          </p:txBody>
        </p:sp>
        <p:sp>
          <p:nvSpPr>
            <p:cNvPr id="26629" name="圆角矩形 142391"/>
            <p:cNvSpPr/>
            <p:nvPr/>
          </p:nvSpPr>
          <p:spPr>
            <a:xfrm>
              <a:off x="350" y="1740"/>
              <a:ext cx="4771" cy="228"/>
            </a:xfrm>
            <a:prstGeom prst="roundRect">
              <a:avLst>
                <a:gd name="adj" fmla="val 50000"/>
              </a:avLst>
            </a:prstGeom>
            <a:gradFill rotWithShape="1">
              <a:gsLst>
                <a:gs pos="0">
                  <a:srgbClr val="FFFFFF">
                    <a:alpha val="50000"/>
                  </a:srgbClr>
                </a:gs>
                <a:gs pos="100000">
                  <a:schemeClr val="folHlink"/>
                </a:gs>
              </a:gsLst>
              <a:lin ang="5400000" scaled="1"/>
              <a:tileRect/>
            </a:gradFill>
            <a:ln w="9525">
              <a:noFill/>
            </a:ln>
          </p:spPr>
          <p:txBody>
            <a:bodyPr anchor="t"/>
            <a:p>
              <a:pPr lvl="0"/>
              <a:endParaRPr lang="zh-CN" altLang="en-US">
                <a:latin typeface="Arial" panose="020B0604020202020204" pitchFamily="34" charset="0"/>
                <a:ea typeface="Arial" panose="020B0604020202020204" pitchFamily="34" charset="0"/>
              </a:endParaRPr>
            </a:p>
          </p:txBody>
        </p:sp>
      </p:grpSp>
      <p:sp>
        <p:nvSpPr>
          <p:cNvPr id="26630" name="标题 142337"/>
          <p:cNvSpPr>
            <a:spLocks noGrp="1"/>
          </p:cNvSpPr>
          <p:nvPr>
            <p:ph type="title"/>
          </p:nvPr>
        </p:nvSpPr>
        <p:spPr/>
        <p:txBody>
          <a:bodyPr anchor="ctr"/>
          <a:p>
            <a:pPr algn="ctr"/>
            <a:r>
              <a:rPr lang="zh-CN" altLang="en-US">
                <a:solidFill>
                  <a:schemeClr val="bg1"/>
                </a:solidFill>
                <a:sym typeface="Arial" panose="020B0604020202020204" pitchFamily="34" charset="0"/>
              </a:rPr>
              <a:t>二、</a:t>
            </a:r>
            <a:r>
              <a:rPr lang="zh-CN" altLang="en-US" dirty="0">
                <a:solidFill>
                  <a:schemeClr val="bg1"/>
                </a:solidFill>
                <a:sym typeface="宋体" panose="02010600030101010101" pitchFamily="2" charset="-122"/>
              </a:rPr>
              <a:t>单位层面内控制度建设</a:t>
            </a:r>
            <a:endParaRPr lang="zh-CN" altLang="en-US" b="0" dirty="0">
              <a:solidFill>
                <a:schemeClr val="bg1"/>
              </a:solidFill>
              <a:ea typeface="黑体" panose="02010609060101010101" pitchFamily="2" charset="-122"/>
              <a:sym typeface="宋体" panose="02010600030101010101" pitchFamily="2" charset="-122"/>
            </a:endParaRPr>
          </a:p>
        </p:txBody>
      </p:sp>
      <p:grpSp>
        <p:nvGrpSpPr>
          <p:cNvPr id="26631" name="组合 142338"/>
          <p:cNvGrpSpPr/>
          <p:nvPr/>
        </p:nvGrpSpPr>
        <p:grpSpPr>
          <a:xfrm>
            <a:off x="900113" y="4824413"/>
            <a:ext cx="7920037" cy="476250"/>
            <a:chOff x="336" y="1735"/>
            <a:chExt cx="4806" cy="294"/>
          </a:xfrm>
        </p:grpSpPr>
        <p:sp>
          <p:nvSpPr>
            <p:cNvPr id="26632" name="圆角矩形 142339"/>
            <p:cNvSpPr/>
            <p:nvPr/>
          </p:nvSpPr>
          <p:spPr>
            <a:xfrm>
              <a:off x="336" y="1735"/>
              <a:ext cx="4806" cy="294"/>
            </a:xfrm>
            <a:prstGeom prst="roundRect">
              <a:avLst>
                <a:gd name="adj" fmla="val 50000"/>
              </a:avLst>
            </a:prstGeom>
            <a:solidFill>
              <a:schemeClr val="folHlink"/>
            </a:solidFill>
            <a:ln w="12700">
              <a:noFill/>
            </a:ln>
            <a:effectLst>
              <a:outerShdw dist="50800" dir="5400000" algn="ctr" rotWithShape="0">
                <a:srgbClr val="808080">
                  <a:alpha val="50000"/>
                </a:srgbClr>
              </a:outerShdw>
            </a:effectLst>
          </p:spPr>
          <p:txBody>
            <a:bodyPr anchor="t"/>
            <a:p>
              <a:pPr lvl="0"/>
              <a:endParaRPr lang="zh-CN" altLang="en-US">
                <a:latin typeface="Arial" panose="020B0604020202020204" pitchFamily="34" charset="0"/>
                <a:ea typeface="Arial" panose="020B0604020202020204" pitchFamily="34" charset="0"/>
              </a:endParaRPr>
            </a:p>
          </p:txBody>
        </p:sp>
        <p:sp>
          <p:nvSpPr>
            <p:cNvPr id="26633" name="新月形 142340"/>
            <p:cNvSpPr/>
            <p:nvPr/>
          </p:nvSpPr>
          <p:spPr>
            <a:xfrm flipH="1">
              <a:off x="4990" y="1741"/>
              <a:ext cx="140" cy="287"/>
            </a:xfrm>
            <a:prstGeom prst="moon">
              <a:avLst>
                <a:gd name="adj" fmla="val 16278"/>
              </a:avLst>
            </a:prstGeom>
            <a:gradFill rotWithShape="1">
              <a:gsLst>
                <a:gs pos="0">
                  <a:srgbClr val="767676">
                    <a:alpha val="0"/>
                  </a:srgbClr>
                </a:gs>
                <a:gs pos="50000">
                  <a:srgbClr val="FFFFFF">
                    <a:alpha val="84000"/>
                  </a:srgbClr>
                </a:gs>
                <a:gs pos="100000">
                  <a:srgbClr val="767676">
                    <a:alpha val="0"/>
                  </a:srgbClr>
                </a:gs>
              </a:gsLst>
              <a:lin ang="5400000" scaled="1"/>
              <a:tileRect/>
            </a:gradFill>
            <a:ln w="9525">
              <a:noFill/>
            </a:ln>
          </p:spPr>
          <p:txBody>
            <a:bodyPr anchor="t"/>
            <a:p>
              <a:pPr lvl="0"/>
              <a:endParaRPr lang="zh-CN" altLang="en-US">
                <a:latin typeface="Arial" panose="020B0604020202020204" pitchFamily="34" charset="0"/>
                <a:ea typeface="Arial" panose="020B0604020202020204" pitchFamily="34" charset="0"/>
              </a:endParaRPr>
            </a:p>
          </p:txBody>
        </p:sp>
        <p:sp>
          <p:nvSpPr>
            <p:cNvPr id="26634" name="新月形 142341"/>
            <p:cNvSpPr/>
            <p:nvPr/>
          </p:nvSpPr>
          <p:spPr>
            <a:xfrm>
              <a:off x="348" y="1761"/>
              <a:ext cx="93" cy="236"/>
            </a:xfrm>
            <a:prstGeom prst="moon">
              <a:avLst>
                <a:gd name="adj" fmla="val 22032"/>
              </a:avLst>
            </a:prstGeom>
            <a:gradFill rotWithShape="1">
              <a:gsLst>
                <a:gs pos="0">
                  <a:srgbClr val="767676">
                    <a:alpha val="0"/>
                  </a:srgbClr>
                </a:gs>
                <a:gs pos="50000">
                  <a:srgbClr val="FFFFFF">
                    <a:alpha val="84000"/>
                  </a:srgbClr>
                </a:gs>
                <a:gs pos="100000">
                  <a:srgbClr val="767676">
                    <a:alpha val="0"/>
                  </a:srgbClr>
                </a:gs>
              </a:gsLst>
              <a:lin ang="5400000" scaled="1"/>
              <a:tileRect/>
            </a:gradFill>
            <a:ln w="9525">
              <a:noFill/>
            </a:ln>
          </p:spPr>
          <p:txBody>
            <a:bodyPr anchor="t"/>
            <a:p>
              <a:pPr lvl="0"/>
              <a:endParaRPr lang="zh-CN" altLang="en-US">
                <a:latin typeface="Arial" panose="020B0604020202020204" pitchFamily="34" charset="0"/>
                <a:ea typeface="Arial" panose="020B0604020202020204" pitchFamily="34" charset="0"/>
              </a:endParaRPr>
            </a:p>
          </p:txBody>
        </p:sp>
        <p:sp>
          <p:nvSpPr>
            <p:cNvPr id="26635" name="圆角矩形 142342"/>
            <p:cNvSpPr/>
            <p:nvPr/>
          </p:nvSpPr>
          <p:spPr>
            <a:xfrm>
              <a:off x="350" y="1740"/>
              <a:ext cx="4771" cy="228"/>
            </a:xfrm>
            <a:prstGeom prst="roundRect">
              <a:avLst>
                <a:gd name="adj" fmla="val 50000"/>
              </a:avLst>
            </a:prstGeom>
            <a:gradFill rotWithShape="1">
              <a:gsLst>
                <a:gs pos="0">
                  <a:srgbClr val="FFFFFF">
                    <a:alpha val="50000"/>
                  </a:srgbClr>
                </a:gs>
                <a:gs pos="100000">
                  <a:schemeClr val="folHlink"/>
                </a:gs>
              </a:gsLst>
              <a:lin ang="5400000" scaled="1"/>
              <a:tileRect/>
            </a:gradFill>
            <a:ln w="9525">
              <a:noFill/>
            </a:ln>
          </p:spPr>
          <p:txBody>
            <a:bodyPr anchor="t"/>
            <a:p>
              <a:pPr lvl="0"/>
              <a:endParaRPr lang="zh-CN" altLang="en-US">
                <a:latin typeface="Arial" panose="020B0604020202020204" pitchFamily="34" charset="0"/>
                <a:ea typeface="Arial" panose="020B0604020202020204" pitchFamily="34" charset="0"/>
              </a:endParaRPr>
            </a:p>
          </p:txBody>
        </p:sp>
      </p:grpSp>
      <p:grpSp>
        <p:nvGrpSpPr>
          <p:cNvPr id="26636" name="组合 142343"/>
          <p:cNvGrpSpPr/>
          <p:nvPr/>
        </p:nvGrpSpPr>
        <p:grpSpPr>
          <a:xfrm>
            <a:off x="1042988" y="4276725"/>
            <a:ext cx="7705725" cy="398463"/>
            <a:chOff x="336" y="1735"/>
            <a:chExt cx="4806" cy="294"/>
          </a:xfrm>
        </p:grpSpPr>
        <p:sp>
          <p:nvSpPr>
            <p:cNvPr id="26637" name="圆角矩形 142344"/>
            <p:cNvSpPr/>
            <p:nvPr/>
          </p:nvSpPr>
          <p:spPr>
            <a:xfrm>
              <a:off x="336" y="1735"/>
              <a:ext cx="4806" cy="294"/>
            </a:xfrm>
            <a:prstGeom prst="roundRect">
              <a:avLst>
                <a:gd name="adj" fmla="val 50000"/>
              </a:avLst>
            </a:prstGeom>
            <a:solidFill>
              <a:schemeClr val="accent1"/>
            </a:solidFill>
            <a:ln w="12700">
              <a:noFill/>
            </a:ln>
            <a:effectLst>
              <a:outerShdw dist="50800" dir="5400000" algn="ctr" rotWithShape="0">
                <a:srgbClr val="808080">
                  <a:alpha val="50000"/>
                </a:srgbClr>
              </a:outerShdw>
            </a:effectLst>
          </p:spPr>
          <p:txBody>
            <a:bodyPr anchor="t"/>
            <a:p>
              <a:pPr lvl="0"/>
              <a:endParaRPr lang="zh-CN" altLang="en-US">
                <a:latin typeface="Arial" panose="020B0604020202020204" pitchFamily="34" charset="0"/>
                <a:ea typeface="Arial" panose="020B0604020202020204" pitchFamily="34" charset="0"/>
              </a:endParaRPr>
            </a:p>
          </p:txBody>
        </p:sp>
        <p:sp>
          <p:nvSpPr>
            <p:cNvPr id="26638" name="新月形 142345"/>
            <p:cNvSpPr/>
            <p:nvPr/>
          </p:nvSpPr>
          <p:spPr>
            <a:xfrm flipH="1">
              <a:off x="4990" y="1741"/>
              <a:ext cx="140" cy="287"/>
            </a:xfrm>
            <a:prstGeom prst="moon">
              <a:avLst>
                <a:gd name="adj" fmla="val 16278"/>
              </a:avLst>
            </a:prstGeom>
            <a:gradFill rotWithShape="1">
              <a:gsLst>
                <a:gs pos="0">
                  <a:srgbClr val="767676">
                    <a:alpha val="0"/>
                  </a:srgbClr>
                </a:gs>
                <a:gs pos="50000">
                  <a:srgbClr val="FFFFFF">
                    <a:alpha val="84000"/>
                  </a:srgbClr>
                </a:gs>
                <a:gs pos="100000">
                  <a:srgbClr val="767676">
                    <a:alpha val="0"/>
                  </a:srgbClr>
                </a:gs>
              </a:gsLst>
              <a:lin ang="5400000" scaled="1"/>
              <a:tileRect/>
            </a:gradFill>
            <a:ln w="9525">
              <a:noFill/>
            </a:ln>
          </p:spPr>
          <p:txBody>
            <a:bodyPr anchor="t"/>
            <a:p>
              <a:pPr lvl="0"/>
              <a:endParaRPr lang="zh-CN" altLang="en-US">
                <a:latin typeface="Arial" panose="020B0604020202020204" pitchFamily="34" charset="0"/>
                <a:ea typeface="Arial" panose="020B0604020202020204" pitchFamily="34" charset="0"/>
              </a:endParaRPr>
            </a:p>
          </p:txBody>
        </p:sp>
        <p:sp>
          <p:nvSpPr>
            <p:cNvPr id="26639" name="新月形 142346"/>
            <p:cNvSpPr/>
            <p:nvPr/>
          </p:nvSpPr>
          <p:spPr>
            <a:xfrm>
              <a:off x="348" y="1761"/>
              <a:ext cx="93" cy="236"/>
            </a:xfrm>
            <a:prstGeom prst="moon">
              <a:avLst>
                <a:gd name="adj" fmla="val 22032"/>
              </a:avLst>
            </a:prstGeom>
            <a:gradFill rotWithShape="1">
              <a:gsLst>
                <a:gs pos="0">
                  <a:srgbClr val="767676">
                    <a:alpha val="0"/>
                  </a:srgbClr>
                </a:gs>
                <a:gs pos="50000">
                  <a:srgbClr val="FFFFFF">
                    <a:alpha val="84000"/>
                  </a:srgbClr>
                </a:gs>
                <a:gs pos="100000">
                  <a:srgbClr val="767676">
                    <a:alpha val="0"/>
                  </a:srgbClr>
                </a:gs>
              </a:gsLst>
              <a:lin ang="5400000" scaled="1"/>
              <a:tileRect/>
            </a:gradFill>
            <a:ln w="9525">
              <a:noFill/>
            </a:ln>
          </p:spPr>
          <p:txBody>
            <a:bodyPr anchor="t"/>
            <a:p>
              <a:pPr lvl="0"/>
              <a:endParaRPr lang="zh-CN" altLang="en-US">
                <a:latin typeface="Arial" panose="020B0604020202020204" pitchFamily="34" charset="0"/>
                <a:ea typeface="Arial" panose="020B0604020202020204" pitchFamily="34" charset="0"/>
              </a:endParaRPr>
            </a:p>
          </p:txBody>
        </p:sp>
        <p:sp>
          <p:nvSpPr>
            <p:cNvPr id="26640" name="圆角矩形 142347"/>
            <p:cNvSpPr/>
            <p:nvPr/>
          </p:nvSpPr>
          <p:spPr>
            <a:xfrm>
              <a:off x="350" y="1740"/>
              <a:ext cx="4771" cy="228"/>
            </a:xfrm>
            <a:prstGeom prst="roundRect">
              <a:avLst>
                <a:gd name="adj" fmla="val 50000"/>
              </a:avLst>
            </a:prstGeom>
            <a:gradFill rotWithShape="1">
              <a:gsLst>
                <a:gs pos="0">
                  <a:srgbClr val="FFFFFF">
                    <a:alpha val="50000"/>
                  </a:srgbClr>
                </a:gs>
                <a:gs pos="100000">
                  <a:schemeClr val="accent1"/>
                </a:gs>
              </a:gsLst>
              <a:lin ang="5400000" scaled="1"/>
              <a:tileRect/>
            </a:gradFill>
            <a:ln w="9525">
              <a:noFill/>
            </a:ln>
          </p:spPr>
          <p:txBody>
            <a:bodyPr anchor="t"/>
            <a:p>
              <a:pPr lvl="0"/>
              <a:endParaRPr lang="zh-CN" altLang="en-US">
                <a:latin typeface="Arial" panose="020B0604020202020204" pitchFamily="34" charset="0"/>
                <a:ea typeface="Arial" panose="020B0604020202020204" pitchFamily="34" charset="0"/>
              </a:endParaRPr>
            </a:p>
          </p:txBody>
        </p:sp>
      </p:grpSp>
      <p:grpSp>
        <p:nvGrpSpPr>
          <p:cNvPr id="26641" name="组合 142348"/>
          <p:cNvGrpSpPr/>
          <p:nvPr/>
        </p:nvGrpSpPr>
        <p:grpSpPr>
          <a:xfrm>
            <a:off x="1476375" y="3716338"/>
            <a:ext cx="7239000" cy="398462"/>
            <a:chOff x="336" y="1735"/>
            <a:chExt cx="4806" cy="294"/>
          </a:xfrm>
        </p:grpSpPr>
        <p:sp>
          <p:nvSpPr>
            <p:cNvPr id="26642" name="圆角矩形 142349"/>
            <p:cNvSpPr/>
            <p:nvPr/>
          </p:nvSpPr>
          <p:spPr>
            <a:xfrm>
              <a:off x="336" y="1735"/>
              <a:ext cx="4806" cy="294"/>
            </a:xfrm>
            <a:prstGeom prst="roundRect">
              <a:avLst>
                <a:gd name="adj" fmla="val 50000"/>
              </a:avLst>
            </a:prstGeom>
            <a:solidFill>
              <a:schemeClr val="hlink"/>
            </a:solidFill>
            <a:ln w="12700">
              <a:noFill/>
            </a:ln>
            <a:effectLst>
              <a:outerShdw dist="50800" dir="5400000" algn="ctr" rotWithShape="0">
                <a:srgbClr val="808080">
                  <a:alpha val="50000"/>
                </a:srgbClr>
              </a:outerShdw>
            </a:effectLst>
          </p:spPr>
          <p:txBody>
            <a:bodyPr anchor="t"/>
            <a:p>
              <a:pPr lvl="0"/>
              <a:endParaRPr lang="zh-CN" altLang="en-US">
                <a:latin typeface="Arial" panose="020B0604020202020204" pitchFamily="34" charset="0"/>
                <a:ea typeface="Arial" panose="020B0604020202020204" pitchFamily="34" charset="0"/>
              </a:endParaRPr>
            </a:p>
          </p:txBody>
        </p:sp>
        <p:sp>
          <p:nvSpPr>
            <p:cNvPr id="26643" name="新月形 142350"/>
            <p:cNvSpPr/>
            <p:nvPr/>
          </p:nvSpPr>
          <p:spPr>
            <a:xfrm flipH="1">
              <a:off x="4990" y="1741"/>
              <a:ext cx="140" cy="287"/>
            </a:xfrm>
            <a:prstGeom prst="moon">
              <a:avLst>
                <a:gd name="adj" fmla="val 16278"/>
              </a:avLst>
            </a:prstGeom>
            <a:gradFill rotWithShape="1">
              <a:gsLst>
                <a:gs pos="0">
                  <a:srgbClr val="767676">
                    <a:alpha val="0"/>
                  </a:srgbClr>
                </a:gs>
                <a:gs pos="50000">
                  <a:srgbClr val="FFFFFF">
                    <a:alpha val="84000"/>
                  </a:srgbClr>
                </a:gs>
                <a:gs pos="100000">
                  <a:srgbClr val="767676">
                    <a:alpha val="0"/>
                  </a:srgbClr>
                </a:gs>
              </a:gsLst>
              <a:lin ang="5400000" scaled="1"/>
              <a:tileRect/>
            </a:gradFill>
            <a:ln w="9525">
              <a:noFill/>
            </a:ln>
          </p:spPr>
          <p:txBody>
            <a:bodyPr anchor="t"/>
            <a:p>
              <a:pPr lvl="0"/>
              <a:endParaRPr lang="zh-CN" altLang="en-US">
                <a:latin typeface="Arial" panose="020B0604020202020204" pitchFamily="34" charset="0"/>
                <a:ea typeface="Arial" panose="020B0604020202020204" pitchFamily="34" charset="0"/>
              </a:endParaRPr>
            </a:p>
          </p:txBody>
        </p:sp>
        <p:sp>
          <p:nvSpPr>
            <p:cNvPr id="26644" name="新月形 142351"/>
            <p:cNvSpPr/>
            <p:nvPr/>
          </p:nvSpPr>
          <p:spPr>
            <a:xfrm>
              <a:off x="348" y="1761"/>
              <a:ext cx="93" cy="236"/>
            </a:xfrm>
            <a:prstGeom prst="moon">
              <a:avLst>
                <a:gd name="adj" fmla="val 22032"/>
              </a:avLst>
            </a:prstGeom>
            <a:gradFill rotWithShape="1">
              <a:gsLst>
                <a:gs pos="0">
                  <a:srgbClr val="767676">
                    <a:alpha val="0"/>
                  </a:srgbClr>
                </a:gs>
                <a:gs pos="50000">
                  <a:srgbClr val="FFFFFF">
                    <a:alpha val="84000"/>
                  </a:srgbClr>
                </a:gs>
                <a:gs pos="100000">
                  <a:srgbClr val="767676">
                    <a:alpha val="0"/>
                  </a:srgbClr>
                </a:gs>
              </a:gsLst>
              <a:lin ang="5400000" scaled="1"/>
              <a:tileRect/>
            </a:gradFill>
            <a:ln w="9525">
              <a:noFill/>
            </a:ln>
          </p:spPr>
          <p:txBody>
            <a:bodyPr anchor="t"/>
            <a:p>
              <a:pPr lvl="0"/>
              <a:endParaRPr lang="zh-CN" altLang="en-US">
                <a:latin typeface="Arial" panose="020B0604020202020204" pitchFamily="34" charset="0"/>
                <a:ea typeface="Arial" panose="020B0604020202020204" pitchFamily="34" charset="0"/>
              </a:endParaRPr>
            </a:p>
          </p:txBody>
        </p:sp>
        <p:sp>
          <p:nvSpPr>
            <p:cNvPr id="26645" name="圆角矩形 142352"/>
            <p:cNvSpPr/>
            <p:nvPr/>
          </p:nvSpPr>
          <p:spPr>
            <a:xfrm>
              <a:off x="350" y="1740"/>
              <a:ext cx="4771" cy="228"/>
            </a:xfrm>
            <a:prstGeom prst="roundRect">
              <a:avLst>
                <a:gd name="adj" fmla="val 50000"/>
              </a:avLst>
            </a:prstGeom>
            <a:gradFill rotWithShape="1">
              <a:gsLst>
                <a:gs pos="0">
                  <a:srgbClr val="FFFFFF">
                    <a:alpha val="50000"/>
                  </a:srgbClr>
                </a:gs>
                <a:gs pos="100000">
                  <a:schemeClr val="hlink"/>
                </a:gs>
              </a:gsLst>
              <a:lin ang="5400000" scaled="1"/>
              <a:tileRect/>
            </a:gradFill>
            <a:ln w="9525">
              <a:noFill/>
            </a:ln>
          </p:spPr>
          <p:txBody>
            <a:bodyPr anchor="t"/>
            <a:p>
              <a:pPr lvl="0"/>
              <a:endParaRPr lang="zh-CN" altLang="en-US">
                <a:latin typeface="Arial" panose="020B0604020202020204" pitchFamily="34" charset="0"/>
                <a:ea typeface="Arial" panose="020B0604020202020204" pitchFamily="34" charset="0"/>
              </a:endParaRPr>
            </a:p>
          </p:txBody>
        </p:sp>
      </p:grpSp>
      <p:grpSp>
        <p:nvGrpSpPr>
          <p:cNvPr id="26646" name="组合 142353"/>
          <p:cNvGrpSpPr/>
          <p:nvPr/>
        </p:nvGrpSpPr>
        <p:grpSpPr>
          <a:xfrm>
            <a:off x="1116013" y="3068638"/>
            <a:ext cx="7704137" cy="438150"/>
            <a:chOff x="336" y="1735"/>
            <a:chExt cx="4806" cy="294"/>
          </a:xfrm>
        </p:grpSpPr>
        <p:sp>
          <p:nvSpPr>
            <p:cNvPr id="26647" name="圆角矩形 142354"/>
            <p:cNvSpPr/>
            <p:nvPr/>
          </p:nvSpPr>
          <p:spPr>
            <a:xfrm>
              <a:off x="336" y="1735"/>
              <a:ext cx="4806" cy="294"/>
            </a:xfrm>
            <a:prstGeom prst="roundRect">
              <a:avLst>
                <a:gd name="adj" fmla="val 50000"/>
              </a:avLst>
            </a:prstGeom>
            <a:solidFill>
              <a:schemeClr val="accent2"/>
            </a:solidFill>
            <a:ln w="12700" cap="flat" cmpd="sng">
              <a:solidFill>
                <a:schemeClr val="accent2"/>
              </a:solidFill>
              <a:prstDash val="solid"/>
              <a:round/>
              <a:headEnd type="none" w="med" len="med"/>
              <a:tailEnd type="none" w="med" len="med"/>
            </a:ln>
            <a:effectLst>
              <a:outerShdw dist="63500" dir="5400000" algn="ctr" rotWithShape="0">
                <a:srgbClr val="808080">
                  <a:alpha val="50000"/>
                </a:srgbClr>
              </a:outerShdw>
            </a:effectLst>
          </p:spPr>
          <p:txBody>
            <a:bodyPr anchor="t"/>
            <a:p>
              <a:pPr lvl="0"/>
              <a:endParaRPr lang="zh-CN" altLang="en-US">
                <a:latin typeface="Arial" panose="020B0604020202020204" pitchFamily="34" charset="0"/>
                <a:ea typeface="Arial" panose="020B0604020202020204" pitchFamily="34" charset="0"/>
              </a:endParaRPr>
            </a:p>
          </p:txBody>
        </p:sp>
        <p:sp>
          <p:nvSpPr>
            <p:cNvPr id="26648" name="新月形 142355"/>
            <p:cNvSpPr/>
            <p:nvPr/>
          </p:nvSpPr>
          <p:spPr>
            <a:xfrm flipH="1">
              <a:off x="4990" y="1741"/>
              <a:ext cx="140" cy="287"/>
            </a:xfrm>
            <a:prstGeom prst="moon">
              <a:avLst>
                <a:gd name="adj" fmla="val 16278"/>
              </a:avLst>
            </a:prstGeom>
            <a:gradFill rotWithShape="1">
              <a:gsLst>
                <a:gs pos="0">
                  <a:srgbClr val="767676">
                    <a:alpha val="0"/>
                  </a:srgbClr>
                </a:gs>
                <a:gs pos="50000">
                  <a:srgbClr val="FFFFFF">
                    <a:alpha val="84000"/>
                  </a:srgbClr>
                </a:gs>
                <a:gs pos="100000">
                  <a:srgbClr val="767676">
                    <a:alpha val="0"/>
                  </a:srgbClr>
                </a:gs>
              </a:gsLst>
              <a:lin ang="5400000" scaled="1"/>
              <a:tileRect/>
            </a:gradFill>
            <a:ln w="9525">
              <a:noFill/>
            </a:ln>
          </p:spPr>
          <p:txBody>
            <a:bodyPr anchor="t"/>
            <a:p>
              <a:pPr lvl="0"/>
              <a:endParaRPr lang="zh-CN" altLang="en-US">
                <a:latin typeface="Arial" panose="020B0604020202020204" pitchFamily="34" charset="0"/>
                <a:ea typeface="Arial" panose="020B0604020202020204" pitchFamily="34" charset="0"/>
              </a:endParaRPr>
            </a:p>
          </p:txBody>
        </p:sp>
        <p:sp>
          <p:nvSpPr>
            <p:cNvPr id="26649" name="新月形 142356"/>
            <p:cNvSpPr/>
            <p:nvPr/>
          </p:nvSpPr>
          <p:spPr>
            <a:xfrm>
              <a:off x="348" y="1761"/>
              <a:ext cx="93" cy="236"/>
            </a:xfrm>
            <a:prstGeom prst="moon">
              <a:avLst>
                <a:gd name="adj" fmla="val 22032"/>
              </a:avLst>
            </a:prstGeom>
            <a:gradFill rotWithShape="1">
              <a:gsLst>
                <a:gs pos="0">
                  <a:srgbClr val="767676">
                    <a:alpha val="0"/>
                  </a:srgbClr>
                </a:gs>
                <a:gs pos="50000">
                  <a:srgbClr val="FFFFFF">
                    <a:alpha val="84000"/>
                  </a:srgbClr>
                </a:gs>
                <a:gs pos="100000">
                  <a:srgbClr val="767676">
                    <a:alpha val="0"/>
                  </a:srgbClr>
                </a:gs>
              </a:gsLst>
              <a:lin ang="5400000" scaled="1"/>
              <a:tileRect/>
            </a:gradFill>
            <a:ln w="9525">
              <a:noFill/>
            </a:ln>
          </p:spPr>
          <p:txBody>
            <a:bodyPr anchor="t"/>
            <a:p>
              <a:pPr lvl="0"/>
              <a:endParaRPr lang="zh-CN" altLang="en-US">
                <a:latin typeface="Arial" panose="020B0604020202020204" pitchFamily="34" charset="0"/>
                <a:ea typeface="Arial" panose="020B0604020202020204" pitchFamily="34" charset="0"/>
              </a:endParaRPr>
            </a:p>
          </p:txBody>
        </p:sp>
        <p:sp>
          <p:nvSpPr>
            <p:cNvPr id="26650" name="圆角矩形 142357"/>
            <p:cNvSpPr/>
            <p:nvPr/>
          </p:nvSpPr>
          <p:spPr>
            <a:xfrm>
              <a:off x="350" y="1740"/>
              <a:ext cx="4771" cy="228"/>
            </a:xfrm>
            <a:prstGeom prst="roundRect">
              <a:avLst>
                <a:gd name="adj" fmla="val 50000"/>
              </a:avLst>
            </a:prstGeom>
            <a:gradFill rotWithShape="1">
              <a:gsLst>
                <a:gs pos="0">
                  <a:srgbClr val="FFFFFF">
                    <a:alpha val="70000"/>
                  </a:srgbClr>
                </a:gs>
                <a:gs pos="100000">
                  <a:schemeClr val="accent2"/>
                </a:gs>
              </a:gsLst>
              <a:lin ang="5400000" scaled="1"/>
              <a:tileRect/>
            </a:gradFill>
            <a:ln w="9525">
              <a:noFill/>
            </a:ln>
          </p:spPr>
          <p:txBody>
            <a:bodyPr anchor="t"/>
            <a:p>
              <a:pPr lvl="0"/>
              <a:endParaRPr lang="zh-CN" altLang="en-US">
                <a:latin typeface="Arial" panose="020B0604020202020204" pitchFamily="34" charset="0"/>
                <a:ea typeface="Arial" panose="020B0604020202020204" pitchFamily="34" charset="0"/>
              </a:endParaRPr>
            </a:p>
          </p:txBody>
        </p:sp>
      </p:grpSp>
      <p:sp>
        <p:nvSpPr>
          <p:cNvPr id="26651" name="圆柱形 142358"/>
          <p:cNvSpPr/>
          <p:nvPr/>
        </p:nvSpPr>
        <p:spPr>
          <a:xfrm>
            <a:off x="4038600" y="4416425"/>
            <a:ext cx="2057400" cy="1143000"/>
          </a:xfrm>
          <a:prstGeom prst="can">
            <a:avLst>
              <a:gd name="adj" fmla="val 50000"/>
            </a:avLst>
          </a:prstGeom>
          <a:gradFill rotWithShape="1">
            <a:gsLst>
              <a:gs pos="0">
                <a:srgbClr val="4C5464"/>
              </a:gs>
              <a:gs pos="50000">
                <a:srgbClr val="FFFFFF"/>
              </a:gs>
              <a:gs pos="100000">
                <a:srgbClr val="4C5464"/>
              </a:gs>
            </a:gsLst>
            <a:lin ang="0" scaled="1"/>
            <a:tileRect/>
          </a:gradFill>
          <a:ln w="9525" cap="flat" cmpd="sng">
            <a:solidFill>
              <a:srgbClr val="6F7A91">
                <a:alpha val="50000"/>
              </a:srgbClr>
            </a:solidFill>
            <a:prstDash val="solid"/>
            <a:round/>
            <a:headEnd type="none" w="med" len="med"/>
            <a:tailEnd type="none" w="med" len="med"/>
          </a:ln>
        </p:spPr>
        <p:txBody>
          <a:bodyPr anchor="t"/>
          <a:p>
            <a:pPr lvl="0"/>
            <a:endParaRPr lang="zh-CN" altLang="en-US">
              <a:latin typeface="Arial" panose="020B0604020202020204" pitchFamily="34" charset="0"/>
              <a:ea typeface="Arial" panose="020B0604020202020204" pitchFamily="34" charset="0"/>
            </a:endParaRPr>
          </a:p>
        </p:txBody>
      </p:sp>
      <p:sp>
        <p:nvSpPr>
          <p:cNvPr id="26652" name="圆柱形 142359"/>
          <p:cNvSpPr/>
          <p:nvPr/>
        </p:nvSpPr>
        <p:spPr>
          <a:xfrm>
            <a:off x="4038600" y="3822700"/>
            <a:ext cx="2057400" cy="1143000"/>
          </a:xfrm>
          <a:prstGeom prst="can">
            <a:avLst>
              <a:gd name="adj" fmla="val 50000"/>
            </a:avLst>
          </a:prstGeom>
          <a:gradFill rotWithShape="1">
            <a:gsLst>
              <a:gs pos="0">
                <a:srgbClr val="5A6376"/>
              </a:gs>
              <a:gs pos="50000">
                <a:srgbClr val="FFFFFF"/>
              </a:gs>
              <a:gs pos="100000">
                <a:srgbClr val="5A6376"/>
              </a:gs>
            </a:gsLst>
            <a:lin ang="0" scaled="1"/>
            <a:tileRect/>
          </a:gradFill>
          <a:ln w="9525" cap="flat" cmpd="sng">
            <a:solidFill>
              <a:srgbClr val="6F7A91">
                <a:alpha val="50000"/>
              </a:srgbClr>
            </a:solidFill>
            <a:prstDash val="solid"/>
            <a:round/>
            <a:headEnd type="none" w="med" len="med"/>
            <a:tailEnd type="none" w="med" len="med"/>
          </a:ln>
        </p:spPr>
        <p:txBody>
          <a:bodyPr anchor="t"/>
          <a:p>
            <a:pPr lvl="0"/>
            <a:endParaRPr lang="zh-CN" altLang="en-US">
              <a:latin typeface="Arial" panose="020B0604020202020204" pitchFamily="34" charset="0"/>
              <a:ea typeface="Arial" panose="020B0604020202020204" pitchFamily="34" charset="0"/>
            </a:endParaRPr>
          </a:p>
        </p:txBody>
      </p:sp>
      <p:sp>
        <p:nvSpPr>
          <p:cNvPr id="26653" name="圆柱形 142360"/>
          <p:cNvSpPr/>
          <p:nvPr/>
        </p:nvSpPr>
        <p:spPr>
          <a:xfrm>
            <a:off x="4038600" y="3228975"/>
            <a:ext cx="2057400" cy="1143000"/>
          </a:xfrm>
          <a:prstGeom prst="can">
            <a:avLst>
              <a:gd name="adj" fmla="val 50000"/>
            </a:avLst>
          </a:prstGeom>
          <a:gradFill rotWithShape="1">
            <a:gsLst>
              <a:gs pos="0">
                <a:srgbClr val="6B768B"/>
              </a:gs>
              <a:gs pos="50000">
                <a:srgbClr val="FFFFFF"/>
              </a:gs>
              <a:gs pos="100000">
                <a:srgbClr val="6B768B"/>
              </a:gs>
            </a:gsLst>
            <a:lin ang="0" scaled="1"/>
            <a:tileRect/>
          </a:gradFill>
          <a:ln w="9525" cap="flat" cmpd="sng">
            <a:solidFill>
              <a:srgbClr val="6F7A91">
                <a:alpha val="50000"/>
              </a:srgbClr>
            </a:solidFill>
            <a:prstDash val="solid"/>
            <a:round/>
            <a:headEnd type="none" w="med" len="med"/>
            <a:tailEnd type="none" w="med" len="med"/>
          </a:ln>
        </p:spPr>
        <p:txBody>
          <a:bodyPr anchor="t"/>
          <a:p>
            <a:pPr lvl="0"/>
            <a:endParaRPr lang="zh-CN" altLang="en-US">
              <a:latin typeface="Arial" panose="020B0604020202020204" pitchFamily="34" charset="0"/>
              <a:ea typeface="Arial" panose="020B0604020202020204" pitchFamily="34" charset="0"/>
            </a:endParaRPr>
          </a:p>
        </p:txBody>
      </p:sp>
      <p:sp>
        <p:nvSpPr>
          <p:cNvPr id="26654" name="圆柱形 142361"/>
          <p:cNvSpPr/>
          <p:nvPr/>
        </p:nvSpPr>
        <p:spPr>
          <a:xfrm>
            <a:off x="4038600" y="2635250"/>
            <a:ext cx="2057400" cy="1143000"/>
          </a:xfrm>
          <a:prstGeom prst="can">
            <a:avLst>
              <a:gd name="adj" fmla="val 50000"/>
            </a:avLst>
          </a:prstGeom>
          <a:gradFill rotWithShape="1">
            <a:gsLst>
              <a:gs pos="0">
                <a:srgbClr val="7F899D"/>
              </a:gs>
              <a:gs pos="50000">
                <a:srgbClr val="FFFFFF"/>
              </a:gs>
              <a:gs pos="100000">
                <a:srgbClr val="7F899D"/>
              </a:gs>
            </a:gsLst>
            <a:lin ang="0" scaled="1"/>
            <a:tileRect/>
          </a:gradFill>
          <a:ln w="9525" cap="flat" cmpd="sng">
            <a:solidFill>
              <a:srgbClr val="6F7A91">
                <a:alpha val="50000"/>
              </a:srgbClr>
            </a:solidFill>
            <a:prstDash val="solid"/>
            <a:round/>
            <a:headEnd type="none" w="med" len="med"/>
            <a:tailEnd type="none" w="med" len="med"/>
          </a:ln>
        </p:spPr>
        <p:txBody>
          <a:bodyPr anchor="t"/>
          <a:p>
            <a:pPr lvl="0"/>
            <a:endParaRPr lang="zh-CN" altLang="en-US">
              <a:latin typeface="Arial" panose="020B0604020202020204" pitchFamily="34" charset="0"/>
              <a:ea typeface="Arial" panose="020B0604020202020204" pitchFamily="34" charset="0"/>
            </a:endParaRPr>
          </a:p>
        </p:txBody>
      </p:sp>
      <p:sp>
        <p:nvSpPr>
          <p:cNvPr id="26655" name="文本框 142362"/>
          <p:cNvSpPr txBox="1"/>
          <p:nvPr/>
        </p:nvSpPr>
        <p:spPr>
          <a:xfrm>
            <a:off x="6162675" y="3106738"/>
            <a:ext cx="2514600" cy="304800"/>
          </a:xfrm>
          <a:prstGeom prst="rect">
            <a:avLst/>
          </a:prstGeom>
          <a:noFill/>
          <a:ln w="9525">
            <a:noFill/>
          </a:ln>
          <a:effectLst>
            <a:outerShdw dist="17961" dir="2699999" algn="ctr" rotWithShape="0">
              <a:srgbClr val="000000">
                <a:alpha val="50000"/>
              </a:srgbClr>
            </a:outerShdw>
          </a:effectLst>
        </p:spPr>
        <p:txBody>
          <a:bodyPr anchor="t">
            <a:spAutoFit/>
            <a:scene3d>
              <a:camera prst="orthographicFront"/>
              <a:lightRig rig="threePt" dir="t"/>
            </a:scene3d>
          </a:bodyPr>
          <a:p>
            <a:pPr lvl="0" algn="ctr">
              <a:lnSpc>
                <a:spcPct val="70000"/>
              </a:lnSpc>
              <a:spcBef>
                <a:spcPct val="50000"/>
              </a:spcBef>
            </a:pPr>
            <a:r>
              <a:rPr lang="zh-CN" altLang="en-US" sz="2000" dirty="0">
                <a:ln/>
                <a:solidFill>
                  <a:schemeClr val="tx1"/>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rPr>
              <a:t>强化会计系统控制</a:t>
            </a:r>
            <a:endParaRPr lang="zh-CN" altLang="en-US" sz="2000" dirty="0">
              <a:ln/>
              <a:solidFill>
                <a:schemeClr val="tx1"/>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endParaRPr>
          </a:p>
        </p:txBody>
      </p:sp>
      <p:sp>
        <p:nvSpPr>
          <p:cNvPr id="26656" name="文本框 142363"/>
          <p:cNvSpPr txBox="1"/>
          <p:nvPr/>
        </p:nvSpPr>
        <p:spPr>
          <a:xfrm>
            <a:off x="1317625" y="3106738"/>
            <a:ext cx="2514600" cy="304800"/>
          </a:xfrm>
          <a:prstGeom prst="rect">
            <a:avLst/>
          </a:prstGeom>
          <a:noFill/>
          <a:ln w="9525">
            <a:noFill/>
          </a:ln>
          <a:effectLst>
            <a:outerShdw dist="17961" dir="2699999" algn="ctr" rotWithShape="0">
              <a:srgbClr val="000000">
                <a:alpha val="50000"/>
              </a:srgbClr>
            </a:outerShdw>
          </a:effectLst>
        </p:spPr>
        <p:txBody>
          <a:bodyPr anchor="t">
            <a:spAutoFit/>
            <a:scene3d>
              <a:camera prst="orthographicFront"/>
              <a:lightRig rig="threePt" dir="t"/>
            </a:scene3d>
          </a:bodyPr>
          <a:p>
            <a:pPr lvl="0" algn="ctr">
              <a:lnSpc>
                <a:spcPct val="70000"/>
              </a:lnSpc>
              <a:spcBef>
                <a:spcPct val="50000"/>
              </a:spcBef>
            </a:pPr>
            <a:r>
              <a:rPr lang="zh-CN" altLang="en-US" sz="2000" dirty="0">
                <a:ln/>
                <a:solidFill>
                  <a:schemeClr val="tx1"/>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rPr>
              <a:t>不相容职务相分离</a:t>
            </a:r>
            <a:endParaRPr lang="zh-CN" altLang="en-US" sz="2000" dirty="0">
              <a:ln/>
              <a:solidFill>
                <a:schemeClr val="tx1"/>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endParaRPr>
          </a:p>
        </p:txBody>
      </p:sp>
      <p:sp>
        <p:nvSpPr>
          <p:cNvPr id="26657" name="文本框 142364"/>
          <p:cNvSpPr txBox="1"/>
          <p:nvPr/>
        </p:nvSpPr>
        <p:spPr>
          <a:xfrm>
            <a:off x="6156325" y="3789363"/>
            <a:ext cx="2371725" cy="304800"/>
          </a:xfrm>
          <a:prstGeom prst="rect">
            <a:avLst/>
          </a:prstGeom>
          <a:noFill/>
          <a:ln w="9525">
            <a:noFill/>
          </a:ln>
          <a:effectLst>
            <a:outerShdw dist="17961" dir="2699999" algn="ctr" rotWithShape="0">
              <a:srgbClr val="000000">
                <a:alpha val="50000"/>
              </a:srgbClr>
            </a:outerShdw>
          </a:effectLst>
        </p:spPr>
        <p:txBody>
          <a:bodyPr anchor="t">
            <a:spAutoFit/>
            <a:scene3d>
              <a:camera prst="orthographicFront"/>
              <a:lightRig rig="threePt" dir="t"/>
            </a:scene3d>
          </a:bodyPr>
          <a:p>
            <a:pPr lvl="0" algn="ctr">
              <a:lnSpc>
                <a:spcPct val="70000"/>
              </a:lnSpc>
              <a:spcBef>
                <a:spcPct val="50000"/>
              </a:spcBef>
            </a:pPr>
            <a:r>
              <a:rPr lang="zh-CN" altLang="en-US" sz="2000" dirty="0">
                <a:ln/>
                <a:solidFill>
                  <a:schemeClr val="tx1"/>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rPr>
              <a:t>运用现代科学技术</a:t>
            </a:r>
            <a:endParaRPr lang="zh-CN" altLang="en-US" sz="2000" dirty="0">
              <a:ln/>
              <a:solidFill>
                <a:schemeClr val="tx1"/>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endParaRPr>
          </a:p>
        </p:txBody>
      </p:sp>
      <p:sp>
        <p:nvSpPr>
          <p:cNvPr id="26658" name="文本框 142365"/>
          <p:cNvSpPr txBox="1"/>
          <p:nvPr/>
        </p:nvSpPr>
        <p:spPr>
          <a:xfrm>
            <a:off x="1619250" y="3789363"/>
            <a:ext cx="2232025" cy="304800"/>
          </a:xfrm>
          <a:prstGeom prst="rect">
            <a:avLst/>
          </a:prstGeom>
          <a:noFill/>
          <a:ln w="9525">
            <a:noFill/>
          </a:ln>
          <a:effectLst>
            <a:outerShdw dist="17961" dir="2699999" algn="ctr" rotWithShape="0">
              <a:srgbClr val="000000">
                <a:alpha val="50000"/>
              </a:srgbClr>
            </a:outerShdw>
          </a:effectLst>
        </p:spPr>
        <p:txBody>
          <a:bodyPr anchor="t">
            <a:spAutoFit/>
          </a:bodyPr>
          <a:p>
            <a:pPr lvl="0" algn="ctr">
              <a:lnSpc>
                <a:spcPct val="70000"/>
              </a:lnSpc>
              <a:spcBef>
                <a:spcPct val="50000"/>
              </a:spcBef>
            </a:pPr>
            <a:r>
              <a:rPr lang="zh-CN" altLang="en-US" sz="2000" dirty="0">
                <a:ln/>
                <a:solidFill>
                  <a:schemeClr val="tx1"/>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rPr>
              <a:t>实行集体议事决策</a:t>
            </a:r>
            <a:endParaRPr lang="zh-CN" altLang="en-US" sz="2000" dirty="0">
              <a:ln/>
              <a:solidFill>
                <a:schemeClr val="tx1"/>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endParaRPr>
          </a:p>
        </p:txBody>
      </p:sp>
      <p:sp>
        <p:nvSpPr>
          <p:cNvPr id="26659" name="文本框 142366"/>
          <p:cNvSpPr txBox="1"/>
          <p:nvPr/>
        </p:nvSpPr>
        <p:spPr>
          <a:xfrm>
            <a:off x="6162675" y="4332288"/>
            <a:ext cx="2370138" cy="304800"/>
          </a:xfrm>
          <a:prstGeom prst="rect">
            <a:avLst/>
          </a:prstGeom>
          <a:noFill/>
          <a:ln w="9525">
            <a:noFill/>
          </a:ln>
          <a:effectLst>
            <a:outerShdw dist="17961" dir="2699999" algn="ctr" rotWithShape="0">
              <a:srgbClr val="000000">
                <a:alpha val="50000"/>
              </a:srgbClr>
            </a:outerShdw>
          </a:effectLst>
        </p:spPr>
        <p:txBody>
          <a:bodyPr anchor="t">
            <a:spAutoFit/>
            <a:scene3d>
              <a:camera prst="orthographicFront"/>
              <a:lightRig rig="threePt" dir="t"/>
            </a:scene3d>
          </a:bodyPr>
          <a:p>
            <a:pPr lvl="0" algn="ctr">
              <a:lnSpc>
                <a:spcPct val="70000"/>
              </a:lnSpc>
              <a:spcBef>
                <a:spcPct val="50000"/>
              </a:spcBef>
            </a:pPr>
            <a:r>
              <a:rPr lang="zh-CN" altLang="en-US" sz="2000" dirty="0">
                <a:ln/>
                <a:solidFill>
                  <a:schemeClr val="tx1"/>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rPr>
              <a:t>实施信息归口管理</a:t>
            </a:r>
            <a:endParaRPr lang="zh-CN" altLang="en-US" sz="2000" dirty="0">
              <a:ln/>
              <a:solidFill>
                <a:schemeClr val="tx1"/>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endParaRPr>
          </a:p>
        </p:txBody>
      </p:sp>
      <p:sp>
        <p:nvSpPr>
          <p:cNvPr id="26660" name="文本框 142367"/>
          <p:cNvSpPr txBox="1"/>
          <p:nvPr/>
        </p:nvSpPr>
        <p:spPr>
          <a:xfrm>
            <a:off x="1619250" y="4365625"/>
            <a:ext cx="2286000" cy="304800"/>
          </a:xfrm>
          <a:prstGeom prst="rect">
            <a:avLst/>
          </a:prstGeom>
          <a:noFill/>
          <a:ln w="9525">
            <a:noFill/>
          </a:ln>
          <a:effectLst>
            <a:outerShdw dist="17961" dir="2699999" algn="ctr" rotWithShape="0">
              <a:srgbClr val="000000">
                <a:alpha val="50000"/>
              </a:srgbClr>
            </a:outerShdw>
          </a:effectLst>
        </p:spPr>
        <p:txBody>
          <a:bodyPr anchor="t">
            <a:spAutoFit/>
          </a:bodyPr>
          <a:p>
            <a:pPr lvl="0" algn="ctr">
              <a:lnSpc>
                <a:spcPct val="70000"/>
              </a:lnSpc>
              <a:spcBef>
                <a:spcPct val="50000"/>
              </a:spcBef>
            </a:pPr>
            <a:r>
              <a:rPr lang="zh-CN" altLang="en-US" sz="2000" dirty="0">
                <a:ln/>
                <a:solidFill>
                  <a:schemeClr val="tx1"/>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rPr>
              <a:t>专家参与论证咨询</a:t>
            </a:r>
            <a:endParaRPr lang="zh-CN" altLang="en-US" sz="2000" dirty="0">
              <a:ln/>
              <a:solidFill>
                <a:schemeClr val="tx1"/>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endParaRPr>
          </a:p>
        </p:txBody>
      </p:sp>
      <p:sp>
        <p:nvSpPr>
          <p:cNvPr id="26661" name="文本框 142368"/>
          <p:cNvSpPr txBox="1"/>
          <p:nvPr/>
        </p:nvSpPr>
        <p:spPr>
          <a:xfrm>
            <a:off x="6156325" y="2492375"/>
            <a:ext cx="2376488" cy="304800"/>
          </a:xfrm>
          <a:prstGeom prst="rect">
            <a:avLst/>
          </a:prstGeom>
          <a:noFill/>
          <a:ln w="9525">
            <a:noFill/>
          </a:ln>
          <a:effectLst>
            <a:outerShdw dist="17961" dir="2699999" algn="ctr" rotWithShape="0">
              <a:srgbClr val="000000">
                <a:alpha val="50000"/>
              </a:srgbClr>
            </a:outerShdw>
          </a:effectLst>
        </p:spPr>
        <p:txBody>
          <a:bodyPr anchor="t">
            <a:spAutoFit/>
            <a:scene3d>
              <a:camera prst="orthographicFront"/>
              <a:lightRig rig="threePt" dir="t"/>
            </a:scene3d>
          </a:bodyPr>
          <a:p>
            <a:pPr lvl="0" algn="ctr">
              <a:lnSpc>
                <a:spcPct val="70000"/>
              </a:lnSpc>
              <a:spcBef>
                <a:spcPct val="50000"/>
              </a:spcBef>
            </a:pPr>
            <a:r>
              <a:rPr lang="zh-CN" altLang="en-US" sz="2000" dirty="0">
                <a:ln/>
                <a:solidFill>
                  <a:schemeClr val="tx1"/>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rPr>
              <a:t>配备合格业务人员</a:t>
            </a:r>
            <a:endParaRPr lang="zh-CN" altLang="en-US" sz="2000" dirty="0">
              <a:ln/>
              <a:solidFill>
                <a:schemeClr val="tx1"/>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endParaRPr>
          </a:p>
        </p:txBody>
      </p:sp>
      <p:sp>
        <p:nvSpPr>
          <p:cNvPr id="26662" name="文本框 142369"/>
          <p:cNvSpPr txBox="1"/>
          <p:nvPr/>
        </p:nvSpPr>
        <p:spPr>
          <a:xfrm>
            <a:off x="1476375" y="4868863"/>
            <a:ext cx="2376488" cy="304800"/>
          </a:xfrm>
          <a:prstGeom prst="rect">
            <a:avLst/>
          </a:prstGeom>
          <a:noFill/>
          <a:ln w="9525">
            <a:noFill/>
          </a:ln>
          <a:effectLst>
            <a:outerShdw dist="17961" dir="2699999" algn="ctr" rotWithShape="0">
              <a:srgbClr val="000000">
                <a:alpha val="50000"/>
              </a:srgbClr>
            </a:outerShdw>
          </a:effectLst>
        </p:spPr>
        <p:txBody>
          <a:bodyPr anchor="t">
            <a:spAutoFit/>
          </a:bodyPr>
          <a:p>
            <a:pPr lvl="0" algn="ctr">
              <a:lnSpc>
                <a:spcPct val="70000"/>
              </a:lnSpc>
              <a:spcBef>
                <a:spcPct val="50000"/>
              </a:spcBef>
            </a:pPr>
            <a:r>
              <a:rPr lang="zh-CN" altLang="en-US" sz="2000" dirty="0">
                <a:ln/>
                <a:solidFill>
                  <a:schemeClr val="tx1"/>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rPr>
              <a:t>关键岗位轮岗制度</a:t>
            </a:r>
            <a:endParaRPr lang="zh-CN" altLang="en-US" sz="2000" dirty="0">
              <a:ln/>
              <a:solidFill>
                <a:schemeClr val="tx1"/>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endParaRPr>
          </a:p>
        </p:txBody>
      </p:sp>
      <p:sp>
        <p:nvSpPr>
          <p:cNvPr id="26663" name="Text Box 18"/>
          <p:cNvSpPr txBox="1"/>
          <p:nvPr/>
        </p:nvSpPr>
        <p:spPr>
          <a:xfrm>
            <a:off x="4198938" y="5070475"/>
            <a:ext cx="1651000" cy="336550"/>
          </a:xfrm>
          <a:prstGeom prst="rect">
            <a:avLst/>
          </a:prstGeom>
          <a:noFill/>
          <a:ln w="9525">
            <a:noFill/>
          </a:ln>
        </p:spPr>
        <p:txBody>
          <a:bodyPr anchor="t">
            <a:spAutoFit/>
          </a:bodyPr>
          <a:p>
            <a:pPr lvl="0" algn="ctr">
              <a:spcBef>
                <a:spcPct val="50000"/>
              </a:spcBef>
            </a:pPr>
            <a:r>
              <a:rPr lang="en-US" altLang="zh-CN" sz="1600">
                <a:latin typeface="Arial" panose="020B0604020202020204" pitchFamily="34" charset="0"/>
                <a:ea typeface="宋体" panose="02010600030101010101" pitchFamily="2" charset="-122"/>
              </a:rPr>
              <a:t>1</a:t>
            </a:r>
            <a:endParaRPr lang="en-US" altLang="zh-CN" sz="1600">
              <a:latin typeface="Arial" panose="020B0604020202020204" pitchFamily="34" charset="0"/>
              <a:ea typeface="宋体" panose="02010600030101010101" pitchFamily="2" charset="-122"/>
            </a:endParaRPr>
          </a:p>
        </p:txBody>
      </p:sp>
      <p:sp>
        <p:nvSpPr>
          <p:cNvPr id="26664" name="Text Box 18"/>
          <p:cNvSpPr txBox="1"/>
          <p:nvPr/>
        </p:nvSpPr>
        <p:spPr>
          <a:xfrm>
            <a:off x="4198938" y="4492625"/>
            <a:ext cx="1651000" cy="336550"/>
          </a:xfrm>
          <a:prstGeom prst="rect">
            <a:avLst/>
          </a:prstGeom>
          <a:noFill/>
          <a:ln w="9525">
            <a:noFill/>
          </a:ln>
        </p:spPr>
        <p:txBody>
          <a:bodyPr anchor="t">
            <a:spAutoFit/>
          </a:bodyPr>
          <a:p>
            <a:pPr lvl="0" algn="ctr">
              <a:spcBef>
                <a:spcPct val="50000"/>
              </a:spcBef>
            </a:pPr>
            <a:r>
              <a:rPr lang="en-US" altLang="zh-CN" sz="1600">
                <a:latin typeface="Arial" panose="020B0604020202020204" pitchFamily="34" charset="0"/>
                <a:ea typeface="宋体" panose="02010600030101010101" pitchFamily="2" charset="-122"/>
              </a:rPr>
              <a:t>2</a:t>
            </a:r>
            <a:endParaRPr lang="en-US" altLang="zh-CN" sz="1600">
              <a:latin typeface="Arial" panose="020B0604020202020204" pitchFamily="34" charset="0"/>
              <a:ea typeface="宋体" panose="02010600030101010101" pitchFamily="2" charset="-122"/>
            </a:endParaRPr>
          </a:p>
        </p:txBody>
      </p:sp>
      <p:sp>
        <p:nvSpPr>
          <p:cNvPr id="26665" name="Text Box 18"/>
          <p:cNvSpPr txBox="1"/>
          <p:nvPr/>
        </p:nvSpPr>
        <p:spPr>
          <a:xfrm>
            <a:off x="4198938" y="3873500"/>
            <a:ext cx="1651000" cy="336550"/>
          </a:xfrm>
          <a:prstGeom prst="rect">
            <a:avLst/>
          </a:prstGeom>
          <a:noFill/>
          <a:ln w="9525">
            <a:noFill/>
          </a:ln>
        </p:spPr>
        <p:txBody>
          <a:bodyPr anchor="t">
            <a:spAutoFit/>
          </a:bodyPr>
          <a:p>
            <a:pPr lvl="0" algn="ctr">
              <a:spcBef>
                <a:spcPct val="50000"/>
              </a:spcBef>
            </a:pPr>
            <a:r>
              <a:rPr lang="en-US" altLang="zh-CN" sz="1600">
                <a:latin typeface="Arial" panose="020B0604020202020204" pitchFamily="34" charset="0"/>
                <a:ea typeface="宋体" panose="02010600030101010101" pitchFamily="2" charset="-122"/>
              </a:rPr>
              <a:t>3</a:t>
            </a:r>
            <a:endParaRPr lang="en-US" altLang="zh-CN" sz="1600">
              <a:latin typeface="Arial" panose="020B0604020202020204" pitchFamily="34" charset="0"/>
              <a:ea typeface="宋体" panose="02010600030101010101" pitchFamily="2" charset="-122"/>
            </a:endParaRPr>
          </a:p>
        </p:txBody>
      </p:sp>
      <p:sp>
        <p:nvSpPr>
          <p:cNvPr id="26666" name="Text Box 18"/>
          <p:cNvSpPr txBox="1"/>
          <p:nvPr/>
        </p:nvSpPr>
        <p:spPr>
          <a:xfrm>
            <a:off x="4198938" y="3308350"/>
            <a:ext cx="1651000" cy="336550"/>
          </a:xfrm>
          <a:prstGeom prst="rect">
            <a:avLst/>
          </a:prstGeom>
          <a:noFill/>
          <a:ln w="9525">
            <a:noFill/>
          </a:ln>
        </p:spPr>
        <p:txBody>
          <a:bodyPr anchor="t">
            <a:spAutoFit/>
          </a:bodyPr>
          <a:p>
            <a:pPr lvl="0" algn="ctr">
              <a:spcBef>
                <a:spcPct val="50000"/>
              </a:spcBef>
            </a:pPr>
            <a:r>
              <a:rPr lang="en-US" altLang="zh-CN" sz="1600">
                <a:latin typeface="Arial" panose="020B0604020202020204" pitchFamily="34" charset="0"/>
                <a:ea typeface="宋体" panose="02010600030101010101" pitchFamily="2" charset="-122"/>
              </a:rPr>
              <a:t>4</a:t>
            </a:r>
            <a:endParaRPr lang="en-US" altLang="zh-CN" sz="1600">
              <a:latin typeface="Arial" panose="020B0604020202020204" pitchFamily="34" charset="0"/>
              <a:ea typeface="宋体" panose="02010600030101010101" pitchFamily="2" charset="-122"/>
            </a:endParaRPr>
          </a:p>
        </p:txBody>
      </p:sp>
      <p:sp>
        <p:nvSpPr>
          <p:cNvPr id="26667" name="矩形 142381"/>
          <p:cNvSpPr/>
          <p:nvPr/>
        </p:nvSpPr>
        <p:spPr>
          <a:xfrm>
            <a:off x="2066925" y="5622925"/>
            <a:ext cx="6010275" cy="588963"/>
          </a:xfrm>
          <a:prstGeom prst="rect">
            <a:avLst/>
          </a:prstGeom>
          <a:noFill/>
          <a:ln w="9525" cap="flat" cmpd="sng">
            <a:solidFill>
              <a:schemeClr val="bg1"/>
            </a:solidFill>
            <a:prstDash val="dash"/>
            <a:miter/>
            <a:headEnd type="none" w="med" len="med"/>
            <a:tailEnd type="none" w="med" len="med"/>
          </a:ln>
        </p:spPr>
        <p:txBody>
          <a:bodyPr anchor="t">
            <a:spAutoFit/>
          </a:bodyPr>
          <a:p>
            <a:pPr lvl="0" algn="ctr"/>
            <a:r>
              <a:rPr lang="zh-CN" altLang="en-US" sz="3200" dirty="0">
                <a:solidFill>
                  <a:srgbClr val="CC0000"/>
                </a:solidFill>
                <a:latin typeface="Arial" panose="020B0604020202020204" pitchFamily="34" charset="0"/>
                <a:ea typeface="楷体_GB2312" pitchFamily="49" charset="-122"/>
              </a:rPr>
              <a:t>单位层面的内部控制</a:t>
            </a:r>
            <a:endParaRPr lang="zh-CN" altLang="en-US" sz="3200" dirty="0">
              <a:solidFill>
                <a:srgbClr val="CC0000"/>
              </a:solidFill>
              <a:latin typeface="Arial" panose="020B0604020202020204" pitchFamily="34" charset="0"/>
              <a:ea typeface="楷体_GB2312" pitchFamily="49" charset="-122"/>
            </a:endParaRPr>
          </a:p>
        </p:txBody>
      </p:sp>
      <p:sp>
        <p:nvSpPr>
          <p:cNvPr id="26668" name="圆柱形 142382"/>
          <p:cNvSpPr/>
          <p:nvPr/>
        </p:nvSpPr>
        <p:spPr>
          <a:xfrm>
            <a:off x="4067175" y="2060575"/>
            <a:ext cx="2057400" cy="1143000"/>
          </a:xfrm>
          <a:prstGeom prst="can">
            <a:avLst>
              <a:gd name="adj" fmla="val 50000"/>
            </a:avLst>
          </a:prstGeom>
          <a:gradFill rotWithShape="1">
            <a:gsLst>
              <a:gs pos="0">
                <a:srgbClr val="7F899D"/>
              </a:gs>
              <a:gs pos="50000">
                <a:srgbClr val="FFFFFF"/>
              </a:gs>
              <a:gs pos="100000">
                <a:srgbClr val="7F899D"/>
              </a:gs>
            </a:gsLst>
            <a:lin ang="0" scaled="1"/>
            <a:tileRect/>
          </a:gradFill>
          <a:ln w="9525" cap="flat" cmpd="sng">
            <a:solidFill>
              <a:srgbClr val="6F7A91">
                <a:alpha val="50000"/>
              </a:srgbClr>
            </a:solidFill>
            <a:prstDash val="solid"/>
            <a:round/>
            <a:headEnd type="none" w="med" len="med"/>
            <a:tailEnd type="none" w="med" len="med"/>
          </a:ln>
        </p:spPr>
        <p:txBody>
          <a:bodyPr anchor="t"/>
          <a:p>
            <a:pPr lvl="0"/>
            <a:endParaRPr lang="zh-CN" altLang="en-US">
              <a:latin typeface="Arial" panose="020B0604020202020204" pitchFamily="34" charset="0"/>
              <a:ea typeface="Arial" panose="020B0604020202020204" pitchFamily="34" charset="0"/>
            </a:endParaRPr>
          </a:p>
        </p:txBody>
      </p:sp>
      <p:sp>
        <p:nvSpPr>
          <p:cNvPr id="26669" name="Text Box 18"/>
          <p:cNvSpPr txBox="1"/>
          <p:nvPr/>
        </p:nvSpPr>
        <p:spPr>
          <a:xfrm>
            <a:off x="4211638" y="2708275"/>
            <a:ext cx="1651000" cy="336550"/>
          </a:xfrm>
          <a:prstGeom prst="rect">
            <a:avLst/>
          </a:prstGeom>
          <a:noFill/>
          <a:ln w="9525">
            <a:noFill/>
          </a:ln>
        </p:spPr>
        <p:txBody>
          <a:bodyPr anchor="t">
            <a:spAutoFit/>
          </a:bodyPr>
          <a:p>
            <a:pPr lvl="0" algn="ctr">
              <a:spcBef>
                <a:spcPct val="50000"/>
              </a:spcBef>
            </a:pPr>
            <a:r>
              <a:rPr lang="en-US" altLang="zh-CN" sz="1600">
                <a:latin typeface="Arial" panose="020B0604020202020204" pitchFamily="34" charset="0"/>
                <a:ea typeface="宋体" panose="02010600030101010101" pitchFamily="2" charset="-122"/>
              </a:rPr>
              <a:t>5</a:t>
            </a:r>
            <a:endParaRPr lang="en-US" altLang="zh-CN" sz="1600">
              <a:latin typeface="Arial" panose="020B0604020202020204" pitchFamily="34" charset="0"/>
              <a:ea typeface="宋体" panose="02010600030101010101" pitchFamily="2" charset="-122"/>
            </a:endParaRPr>
          </a:p>
        </p:txBody>
      </p:sp>
      <p:grpSp>
        <p:nvGrpSpPr>
          <p:cNvPr id="26670" name="组合 142393"/>
          <p:cNvGrpSpPr/>
          <p:nvPr/>
        </p:nvGrpSpPr>
        <p:grpSpPr>
          <a:xfrm>
            <a:off x="4284663" y="1196975"/>
            <a:ext cx="1439862" cy="1231900"/>
            <a:chOff x="2835" y="754"/>
            <a:chExt cx="736" cy="776"/>
          </a:xfrm>
        </p:grpSpPr>
        <p:grpSp>
          <p:nvGrpSpPr>
            <p:cNvPr id="26671" name="组合 142374"/>
            <p:cNvGrpSpPr/>
            <p:nvPr/>
          </p:nvGrpSpPr>
          <p:grpSpPr>
            <a:xfrm>
              <a:off x="2835" y="754"/>
              <a:ext cx="736" cy="776"/>
              <a:chOff x="192" y="1917"/>
              <a:chExt cx="1042" cy="1102"/>
            </a:xfrm>
          </p:grpSpPr>
          <p:grpSp>
            <p:nvGrpSpPr>
              <p:cNvPr id="26672" name="组合 142375"/>
              <p:cNvGrpSpPr/>
              <p:nvPr/>
            </p:nvGrpSpPr>
            <p:grpSpPr>
              <a:xfrm>
                <a:off x="192" y="1917"/>
                <a:ext cx="1042" cy="1102"/>
                <a:chOff x="192" y="1917"/>
                <a:chExt cx="1042" cy="1102"/>
              </a:xfrm>
            </p:grpSpPr>
            <p:pic>
              <p:nvPicPr>
                <p:cNvPr id="26673" name="图片 142376" descr="light_shadow"/>
                <p:cNvPicPr>
                  <a:picLocks noChangeAspect="1"/>
                </p:cNvPicPr>
                <p:nvPr/>
              </p:nvPicPr>
              <p:blipFill>
                <a:blip r:embed="rId1">
                  <a:lum bright="-77997" contrast="-78001"/>
                </a:blip>
                <a:stretch>
                  <a:fillRect/>
                </a:stretch>
              </p:blipFill>
              <p:spPr>
                <a:xfrm>
                  <a:off x="291" y="2781"/>
                  <a:ext cx="858" cy="238"/>
                </a:xfrm>
                <a:prstGeom prst="rect">
                  <a:avLst/>
                </a:prstGeom>
                <a:noFill/>
                <a:ln w="9525">
                  <a:noFill/>
                </a:ln>
              </p:spPr>
            </p:pic>
            <p:pic>
              <p:nvPicPr>
                <p:cNvPr id="26674" name="图片 142377" descr="circuler_1"/>
                <p:cNvPicPr>
                  <a:picLocks noChangeAspect="1"/>
                </p:cNvPicPr>
                <p:nvPr/>
              </p:nvPicPr>
              <p:blipFill>
                <a:blip r:embed="rId2"/>
                <a:stretch>
                  <a:fillRect/>
                </a:stretch>
              </p:blipFill>
              <p:spPr>
                <a:xfrm>
                  <a:off x="192" y="1917"/>
                  <a:ext cx="1042" cy="1016"/>
                </a:xfrm>
                <a:prstGeom prst="rect">
                  <a:avLst/>
                </a:prstGeom>
                <a:noFill/>
                <a:ln w="9525">
                  <a:noFill/>
                </a:ln>
              </p:spPr>
            </p:pic>
            <p:sp>
              <p:nvSpPr>
                <p:cNvPr id="26675" name="椭圆 142378"/>
                <p:cNvSpPr/>
                <p:nvPr/>
              </p:nvSpPr>
              <p:spPr>
                <a:xfrm>
                  <a:off x="192" y="1917"/>
                  <a:ext cx="1035" cy="1019"/>
                </a:xfrm>
                <a:prstGeom prst="ellipse">
                  <a:avLst/>
                </a:prstGeom>
                <a:gradFill rotWithShape="1">
                  <a:gsLst>
                    <a:gs pos="0">
                      <a:srgbClr val="6A670C">
                        <a:alpha val="89998"/>
                      </a:srgbClr>
                    </a:gs>
                    <a:gs pos="50000">
                      <a:srgbClr val="E4DF1B">
                        <a:alpha val="54999"/>
                      </a:srgbClr>
                    </a:gs>
                    <a:gs pos="100000">
                      <a:srgbClr val="6A670C">
                        <a:alpha val="89998"/>
                      </a:srgbClr>
                    </a:gs>
                  </a:gsLst>
                  <a:lin ang="5400000" scaled="1"/>
                  <a:tileRect/>
                </a:gradFill>
                <a:ln w="9525">
                  <a:noFill/>
                </a:ln>
              </p:spPr>
              <p:txBody>
                <a:bodyPr anchor="t"/>
                <a:p>
                  <a:pPr lvl="0"/>
                  <a:endParaRPr lang="zh-CN" altLang="en-US">
                    <a:latin typeface="Arial" panose="020B0604020202020204" pitchFamily="34" charset="0"/>
                    <a:ea typeface="Arial" panose="020B0604020202020204" pitchFamily="34" charset="0"/>
                  </a:endParaRPr>
                </a:p>
              </p:txBody>
            </p:sp>
          </p:grpSp>
          <p:pic>
            <p:nvPicPr>
              <p:cNvPr id="26676" name="图片 142379" descr="Picture2"/>
              <p:cNvPicPr>
                <a:picLocks noChangeAspect="1"/>
              </p:cNvPicPr>
              <p:nvPr/>
            </p:nvPicPr>
            <p:blipFill>
              <a:blip r:embed="rId3"/>
              <a:stretch>
                <a:fillRect/>
              </a:stretch>
            </p:blipFill>
            <p:spPr>
              <a:xfrm>
                <a:off x="296" y="1927"/>
                <a:ext cx="823" cy="360"/>
              </a:xfrm>
              <a:prstGeom prst="rect">
                <a:avLst/>
              </a:prstGeom>
              <a:noFill/>
              <a:ln w="9525">
                <a:noFill/>
              </a:ln>
            </p:spPr>
          </p:pic>
        </p:grpSp>
        <p:sp>
          <p:nvSpPr>
            <p:cNvPr id="26677" name="矩形 142380"/>
            <p:cNvSpPr/>
            <p:nvPr/>
          </p:nvSpPr>
          <p:spPr>
            <a:xfrm>
              <a:off x="2971" y="874"/>
              <a:ext cx="438" cy="442"/>
            </a:xfrm>
            <a:prstGeom prst="rect">
              <a:avLst/>
            </a:prstGeom>
            <a:noFill/>
            <a:ln w="9525">
              <a:noFill/>
            </a:ln>
          </p:spPr>
          <p:txBody>
            <a:bodyPr anchor="t">
              <a:spAutoFit/>
            </a:bodyPr>
            <a:p>
              <a:pPr lvl="0">
                <a:buClr>
                  <a:srgbClr val="FF0066"/>
                </a:buClr>
                <a:buSzPct val="75000"/>
              </a:pPr>
              <a:r>
                <a:rPr lang="zh-CN" altLang="en-US" sz="2000" dirty="0">
                  <a:solidFill>
                    <a:schemeClr val="bg1"/>
                  </a:solidFill>
                  <a:latin typeface="Arial" panose="020B0604020202020204" pitchFamily="34" charset="0"/>
                  <a:ea typeface="宋体" panose="02010600030101010101" pitchFamily="2" charset="-122"/>
                </a:rPr>
                <a:t>  </a:t>
              </a:r>
              <a:r>
                <a:rPr lang="zh-CN" altLang="en-US" sz="2000" b="0" dirty="0">
                  <a:solidFill>
                    <a:schemeClr val="bg1"/>
                  </a:solidFill>
                  <a:latin typeface="黑体" panose="02010609060101010101" pitchFamily="2" charset="-122"/>
                  <a:ea typeface="黑体" panose="02010609060101010101" pitchFamily="2" charset="-122"/>
                </a:rPr>
                <a:t>单位</a:t>
              </a:r>
              <a:endParaRPr lang="zh-CN" altLang="en-US" sz="2000" b="0" dirty="0">
                <a:solidFill>
                  <a:schemeClr val="bg1"/>
                </a:solidFill>
                <a:latin typeface="黑体" panose="02010609060101010101" pitchFamily="2" charset="-122"/>
                <a:ea typeface="黑体" panose="02010609060101010101" pitchFamily="2" charset="-122"/>
              </a:endParaRPr>
            </a:p>
            <a:p>
              <a:pPr lvl="0">
                <a:buClr>
                  <a:srgbClr val="FF0066"/>
                </a:buClr>
                <a:buSzPct val="75000"/>
              </a:pPr>
              <a:r>
                <a:rPr lang="zh-CN" altLang="en-US" sz="2000" b="0" dirty="0">
                  <a:solidFill>
                    <a:schemeClr val="bg1"/>
                  </a:solidFill>
                  <a:latin typeface="黑体" panose="02010609060101010101" pitchFamily="2" charset="-122"/>
                  <a:ea typeface="黑体" panose="02010609060101010101" pitchFamily="2" charset="-122"/>
                </a:rPr>
                <a:t> 层面</a:t>
              </a:r>
              <a:endParaRPr lang="zh-CN" altLang="en-US" sz="2000" b="0" dirty="0">
                <a:solidFill>
                  <a:schemeClr val="bg1"/>
                </a:solidFill>
                <a:latin typeface="黑体" panose="02010609060101010101" pitchFamily="2" charset="-122"/>
                <a:ea typeface="黑体" panose="02010609060101010101" pitchFamily="2" charset="-122"/>
              </a:endParaRPr>
            </a:p>
          </p:txBody>
        </p:sp>
      </p:grpSp>
      <p:sp>
        <p:nvSpPr>
          <p:cNvPr id="26678" name="文本框 142392"/>
          <p:cNvSpPr txBox="1"/>
          <p:nvPr/>
        </p:nvSpPr>
        <p:spPr>
          <a:xfrm>
            <a:off x="1619250" y="2430780"/>
            <a:ext cx="2376488" cy="304800"/>
          </a:xfrm>
          <a:prstGeom prst="rect">
            <a:avLst/>
          </a:prstGeom>
          <a:noFill/>
          <a:ln w="9525">
            <a:noFill/>
          </a:ln>
          <a:effectLst>
            <a:outerShdw dist="17961" dir="2699999" algn="ctr" rotWithShape="0">
              <a:srgbClr val="000000">
                <a:alpha val="50000"/>
              </a:srgbClr>
            </a:outerShdw>
          </a:effectLst>
        </p:spPr>
        <p:txBody>
          <a:bodyPr anchor="t">
            <a:spAutoFit/>
          </a:bodyPr>
          <a:p>
            <a:pPr lvl="0" algn="ctr">
              <a:lnSpc>
                <a:spcPct val="70000"/>
              </a:lnSpc>
              <a:spcBef>
                <a:spcPct val="50000"/>
              </a:spcBef>
            </a:pPr>
            <a:r>
              <a:rPr lang="zh-CN" altLang="en-US" sz="2000" dirty="0">
                <a:ln/>
                <a:solidFill>
                  <a:schemeClr val="tx1"/>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rPr>
              <a:t>设置专门内控机构</a:t>
            </a:r>
            <a:endParaRPr lang="zh-CN" altLang="en-US" sz="2000" dirty="0">
              <a:ln/>
              <a:solidFill>
                <a:schemeClr val="tx1"/>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endParaRPr>
          </a:p>
        </p:txBody>
      </p:sp>
      <p:sp>
        <p:nvSpPr>
          <p:cNvPr id="26679" name="文本框 142394"/>
          <p:cNvSpPr txBox="1"/>
          <p:nvPr/>
        </p:nvSpPr>
        <p:spPr>
          <a:xfrm>
            <a:off x="6156325" y="4941888"/>
            <a:ext cx="2303463" cy="304800"/>
          </a:xfrm>
          <a:prstGeom prst="rect">
            <a:avLst/>
          </a:prstGeom>
          <a:noFill/>
          <a:ln w="9525">
            <a:noFill/>
          </a:ln>
          <a:effectLst>
            <a:outerShdw dist="17961" dir="2699999" algn="ctr" rotWithShape="0">
              <a:srgbClr val="000000">
                <a:alpha val="50000"/>
              </a:srgbClr>
            </a:outerShdw>
          </a:effectLst>
        </p:spPr>
        <p:txBody>
          <a:bodyPr anchor="t">
            <a:spAutoFit/>
          </a:bodyPr>
          <a:p>
            <a:pPr lvl="0" algn="ctr">
              <a:lnSpc>
                <a:spcPct val="70000"/>
              </a:lnSpc>
              <a:spcBef>
                <a:spcPct val="50000"/>
              </a:spcBef>
            </a:pPr>
            <a:r>
              <a:rPr lang="zh-CN" altLang="en-US" sz="2000" dirty="0">
                <a:ln/>
                <a:solidFill>
                  <a:schemeClr val="tx1"/>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rPr>
              <a:t>保护信息安全可靠</a:t>
            </a:r>
            <a:endParaRPr lang="zh-CN" altLang="en-US" sz="2000" dirty="0">
              <a:ln/>
              <a:solidFill>
                <a:schemeClr val="tx1"/>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endParaRPr>
          </a:p>
        </p:txBody>
      </p:sp>
      <p:sp>
        <p:nvSpPr>
          <p:cNvPr id="26680" name="日期占位符 1"/>
          <p:cNvSpPr/>
          <p:nvPr>
            <p:ph type="dt" sz="half" idx="10"/>
          </p:nvPr>
        </p:nvSpPr>
        <p:spPr/>
        <p:txBody>
          <a:bodyPr anchor="t"/>
          <a:p>
            <a:endParaRPr lang="zh-CN" altLang="en-US" dirty="0">
              <a:ea typeface="宋体" panose="02010600030101010101" pitchFamily="2" charset="-122"/>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标题 1"/>
          <p:cNvSpPr>
            <a:spLocks noGrp="1"/>
          </p:cNvSpPr>
          <p:nvPr>
            <p:ph type="title"/>
          </p:nvPr>
        </p:nvSpPr>
        <p:spPr>
          <a:xfrm>
            <a:off x="395597" y="188594"/>
            <a:ext cx="8559800" cy="803275"/>
          </a:xfrm>
        </p:spPr>
        <p:txBody>
          <a:bodyPr wrap="square" anchor="b">
            <a:scene3d>
              <a:camera prst="orthographicFront"/>
              <a:lightRig rig="threePt" dir="t"/>
            </a:scene3d>
          </a:bodyPr>
          <a:p>
            <a:pPr lvl="0" algn="ctr" fontAlgn="base"/>
            <a:r>
              <a:rPr lang="zh-CN" altLang="en-US" strike="noStrike" noProof="1">
                <a:ln w="10160">
                  <a:solidFill>
                    <a:schemeClr val="accent5"/>
                  </a:solidFill>
                  <a:prstDash val="solid"/>
                </a:ln>
                <a:solidFill>
                  <a:schemeClr val="bg1"/>
                </a:solidFill>
                <a:effectLst>
                  <a:outerShdw blurRad="38100" dist="22860" dir="5400000" algn="tl" rotWithShape="0">
                    <a:srgbClr val="000000">
                      <a:alpha val="30000"/>
                    </a:srgbClr>
                  </a:outerShdw>
                </a:effectLst>
                <a:sym typeface="Arial" panose="020B0604020202020204" pitchFamily="34" charset="0"/>
              </a:rPr>
              <a:t>（一）单位层面内控建设的实施</a:t>
            </a:r>
            <a:endParaRPr lang="zh-CN" altLang="en-US" strike="noStrike" noProof="1">
              <a:ln w="10160">
                <a:solidFill>
                  <a:schemeClr val="accent5"/>
                </a:solidFill>
                <a:prstDash val="solid"/>
              </a:ln>
              <a:solidFill>
                <a:schemeClr val="bg1"/>
              </a:solidFill>
              <a:effectLst>
                <a:outerShdw blurRad="38100" dist="22860" dir="5400000" algn="tl" rotWithShape="0">
                  <a:srgbClr val="000000">
                    <a:alpha val="30000"/>
                  </a:srgbClr>
                </a:outerShdw>
              </a:effectLst>
              <a:sym typeface="Arial" panose="020B0604020202020204" pitchFamily="34" charset="0"/>
            </a:endParaRPr>
          </a:p>
        </p:txBody>
      </p:sp>
      <p:sp>
        <p:nvSpPr>
          <p:cNvPr id="28674" name="内容占位符 2"/>
          <p:cNvSpPr>
            <a:spLocks noGrp="1"/>
          </p:cNvSpPr>
          <p:nvPr>
            <p:ph idx="4294967295"/>
          </p:nvPr>
        </p:nvSpPr>
        <p:spPr>
          <a:xfrm>
            <a:off x="395605" y="1273810"/>
            <a:ext cx="8559800" cy="5280660"/>
          </a:xfrm>
        </p:spPr>
        <p:txBody>
          <a:bodyPr wrap="square" anchor="t"/>
          <a:p>
            <a:pPr lvl="0"/>
            <a:r>
              <a:rPr lang="en-US" altLang="x-none" sz="2800" b="1" dirty="0"/>
              <a:t>1</a:t>
            </a:r>
            <a:r>
              <a:rPr lang="zh-CN" altLang="en-US" sz="2800" b="1" dirty="0"/>
              <a:t>、</a:t>
            </a:r>
            <a:r>
              <a:rPr lang="zh-CN" altLang="en-US" sz="2800" b="1" dirty="0">
                <a:ln w="22225">
                  <a:solidFill>
                    <a:schemeClr val="accent2"/>
                  </a:solidFill>
                  <a:prstDash val="solid"/>
                </a:ln>
                <a:solidFill>
                  <a:schemeClr val="accent2">
                    <a:lumMod val="40000"/>
                    <a:lumOff val="60000"/>
                  </a:schemeClr>
                </a:solidFill>
                <a:effectLst/>
              </a:rPr>
              <a:t>单位负责人</a:t>
            </a:r>
            <a:r>
              <a:rPr lang="zh-CN" altLang="en-US" sz="2800" b="1" dirty="0"/>
              <a:t>对本单位内部控制的建立健全和有效实施负责。</a:t>
            </a:r>
            <a:endParaRPr lang="zh-CN" altLang="en-US" sz="2800" dirty="0"/>
          </a:p>
          <a:p>
            <a:pPr lvl="0"/>
            <a:r>
              <a:rPr lang="en-US" altLang="x-none" sz="2800" b="1" dirty="0"/>
              <a:t>2</a:t>
            </a:r>
            <a:r>
              <a:rPr lang="zh-CN" altLang="en-US" sz="2800" b="1" dirty="0"/>
              <a:t>、单位应当根据本规范建立适合本单位实际情况的</a:t>
            </a:r>
            <a:r>
              <a:rPr lang="zh-CN" altLang="en-US" sz="2800" b="1" dirty="0">
                <a:solidFill>
                  <a:srgbClr val="FF0000"/>
                </a:solidFill>
              </a:rPr>
              <a:t>内部控制体系，并组织实施</a:t>
            </a:r>
            <a:r>
              <a:rPr lang="zh-CN" altLang="en-US" sz="2800" b="1" dirty="0"/>
              <a:t>。</a:t>
            </a:r>
            <a:endParaRPr lang="zh-CN" altLang="en-US" sz="2800" b="1" dirty="0"/>
          </a:p>
          <a:p>
            <a:pPr lvl="0"/>
            <a:r>
              <a:rPr lang="zh-CN" altLang="en-US" sz="2800" b="1" dirty="0"/>
              <a:t>具体工作包括：</a:t>
            </a:r>
            <a:endParaRPr lang="zh-CN" altLang="en-US" sz="2800" b="1" dirty="0"/>
          </a:p>
          <a:p>
            <a:pPr lvl="0"/>
            <a:r>
              <a:rPr lang="zh-CN" altLang="en-US" sz="2800" b="1" dirty="0">
                <a:solidFill>
                  <a:schemeClr val="tx2"/>
                </a:solidFill>
              </a:rPr>
              <a:t>（1）梳理单位各类经济活动的业务流程，明确业务环节；</a:t>
            </a:r>
            <a:endParaRPr lang="zh-CN" altLang="en-US" sz="2800" b="1" dirty="0">
              <a:solidFill>
                <a:schemeClr val="tx2"/>
              </a:solidFill>
            </a:endParaRPr>
          </a:p>
          <a:p>
            <a:pPr lvl="0"/>
            <a:r>
              <a:rPr lang="zh-CN" altLang="en-US" sz="2800" b="1" dirty="0">
                <a:solidFill>
                  <a:schemeClr val="tx2"/>
                </a:solidFill>
              </a:rPr>
              <a:t>（2）系统分析经济活动风险，确定风险点；</a:t>
            </a:r>
            <a:endParaRPr lang="zh-CN" altLang="en-US" sz="2800" b="1" dirty="0">
              <a:solidFill>
                <a:schemeClr val="tx2"/>
              </a:solidFill>
            </a:endParaRPr>
          </a:p>
          <a:p>
            <a:pPr lvl="0"/>
            <a:r>
              <a:rPr lang="zh-CN" altLang="en-US" sz="2800" b="1" dirty="0">
                <a:solidFill>
                  <a:schemeClr val="tx2"/>
                </a:solidFill>
              </a:rPr>
              <a:t>（3）选择风险应对策略；</a:t>
            </a:r>
            <a:endParaRPr lang="zh-CN" altLang="en-US" sz="2800" b="1" dirty="0">
              <a:solidFill>
                <a:schemeClr val="tx2"/>
              </a:solidFill>
            </a:endParaRPr>
          </a:p>
          <a:p>
            <a:pPr lvl="0"/>
            <a:r>
              <a:rPr lang="zh-CN" altLang="en-US" sz="2800" b="1" dirty="0">
                <a:solidFill>
                  <a:schemeClr val="tx2"/>
                </a:solidFill>
              </a:rPr>
              <a:t>（4）建立健全各项内部管理制度并督促认真执行。</a:t>
            </a:r>
            <a:endParaRPr lang="en-US" altLang="x-none" sz="2800" b="1" dirty="0"/>
          </a:p>
        </p:txBody>
      </p:sp>
      <p:sp>
        <p:nvSpPr>
          <p:cNvPr id="28675" name="灯片编号占位符 3"/>
          <p:cNvSpPr txBox="1">
            <a:spLocks noGrp="1"/>
          </p:cNvSpPr>
          <p:nvPr/>
        </p:nvSpPr>
        <p:spPr>
          <a:xfrm>
            <a:off x="6553200" y="6245225"/>
            <a:ext cx="1981200" cy="476250"/>
          </a:xfrm>
          <a:prstGeom prst="rect">
            <a:avLst/>
          </a:prstGeom>
          <a:noFill/>
          <a:ln w="9525">
            <a:noFill/>
          </a:ln>
        </p:spPr>
        <p:txBody>
          <a:bodyPr anchor="t"/>
          <a:p>
            <a:pPr lvl="0" algn="r">
              <a:buClr>
                <a:schemeClr val="accent2"/>
              </a:buClr>
              <a:buFont typeface="Wingdings" panose="05000000000000000000" pitchFamily="2" charset="2"/>
              <a:buNone/>
            </a:pPr>
            <a:fld id="{9A0DB2DC-4C9A-4742-B13C-FB6460FD3503}" type="slidenum">
              <a:rPr lang="zh-CN" altLang="en-US" sz="1400" dirty="0">
                <a:latin typeface="Tahoma" panose="020B0604030504040204" pitchFamily="2" charset="0"/>
                <a:ea typeface="宋体" panose="02010600030101010101" pitchFamily="2" charset="-122"/>
              </a:rPr>
            </a:fld>
            <a:endParaRPr lang="zh-CN" altLang="en-US" sz="1400" dirty="0">
              <a:latin typeface="Tahoma" panose="020B0604030504040204" pitchFamily="2" charset="0"/>
              <a:ea typeface="宋体" panose="02010600030101010101" pitchFamily="2"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标题 1"/>
          <p:cNvSpPr>
            <a:spLocks noGrp="1"/>
          </p:cNvSpPr>
          <p:nvPr>
            <p:ph type="title"/>
          </p:nvPr>
        </p:nvSpPr>
        <p:spPr/>
        <p:txBody>
          <a:bodyPr wrap="square" anchor="b"/>
          <a:p>
            <a:pPr lvl="0" algn="ctr"/>
            <a:r>
              <a:rPr lang="zh-CN" altLang="en-US"/>
              <a:t>（二）风险评估和控制方法</a:t>
            </a:r>
            <a:endParaRPr lang="zh-CN" altLang="en-US"/>
          </a:p>
        </p:txBody>
      </p:sp>
      <p:sp>
        <p:nvSpPr>
          <p:cNvPr id="29698" name="内容占位符 2"/>
          <p:cNvSpPr>
            <a:spLocks noGrp="1"/>
          </p:cNvSpPr>
          <p:nvPr>
            <p:ph idx="4294967295"/>
          </p:nvPr>
        </p:nvSpPr>
        <p:spPr>
          <a:xfrm>
            <a:off x="428625" y="1511300"/>
            <a:ext cx="8526463" cy="4870450"/>
          </a:xfrm>
        </p:spPr>
        <p:txBody>
          <a:bodyPr wrap="square" anchor="t"/>
          <a:p>
            <a:pPr lvl="0" algn="l">
              <a:buNone/>
            </a:pPr>
            <a:r>
              <a:rPr lang="zh-CN" altLang="en-US" sz="2800" b="1" dirty="0">
                <a:solidFill>
                  <a:schemeClr val="tx1"/>
                </a:solidFill>
              </a:rPr>
              <a:t>（</a:t>
            </a:r>
            <a:r>
              <a:rPr lang="en-US" altLang="zh-CN" sz="2800" b="1" dirty="0">
                <a:solidFill>
                  <a:schemeClr val="tx1"/>
                </a:solidFill>
              </a:rPr>
              <a:t>1</a:t>
            </a:r>
            <a:r>
              <a:rPr lang="zh-CN" altLang="en-US" sz="2800" b="1" dirty="0">
                <a:solidFill>
                  <a:schemeClr val="tx1"/>
                </a:solidFill>
              </a:rPr>
              <a:t>）单位应当建立经济活动风险</a:t>
            </a:r>
            <a:r>
              <a:rPr lang="zh-CN" altLang="en-US" sz="2800" b="1" dirty="0">
                <a:solidFill>
                  <a:srgbClr val="C00000"/>
                </a:solidFill>
              </a:rPr>
              <a:t>定期评估机制</a:t>
            </a:r>
            <a:r>
              <a:rPr lang="zh-CN" altLang="en-US" sz="2800" b="1" dirty="0">
                <a:solidFill>
                  <a:schemeClr val="tx1"/>
                </a:solidFill>
              </a:rPr>
              <a:t>，对经济活动存在的风险进行全面、系统和客观评估。</a:t>
            </a:r>
            <a:endParaRPr lang="zh-CN" altLang="en-US" sz="2800" b="1" dirty="0">
              <a:solidFill>
                <a:schemeClr val="tx1"/>
              </a:solidFill>
            </a:endParaRPr>
          </a:p>
          <a:p>
            <a:pPr marL="0" lvl="0" indent="0" algn="l">
              <a:buNone/>
            </a:pPr>
            <a:r>
              <a:rPr lang="zh-CN" altLang="en-US" sz="2800" b="1" dirty="0">
                <a:solidFill>
                  <a:schemeClr val="tx1"/>
                </a:solidFill>
              </a:rPr>
              <a:t>（</a:t>
            </a:r>
            <a:r>
              <a:rPr lang="en-US" altLang="zh-CN" sz="2800" b="1" dirty="0">
                <a:solidFill>
                  <a:schemeClr val="tx1"/>
                </a:solidFill>
              </a:rPr>
              <a:t>2</a:t>
            </a:r>
            <a:r>
              <a:rPr lang="zh-CN" altLang="en-US" sz="2800" b="1" dirty="0">
                <a:solidFill>
                  <a:schemeClr val="tx1"/>
                </a:solidFill>
              </a:rPr>
              <a:t>）经济活动风险评估</a:t>
            </a:r>
            <a:r>
              <a:rPr lang="zh-CN" altLang="en-US" sz="2800" b="1" dirty="0">
                <a:solidFill>
                  <a:srgbClr val="C00000"/>
                </a:solidFill>
              </a:rPr>
              <a:t>至少每年进行一次</a:t>
            </a:r>
            <a:r>
              <a:rPr lang="zh-CN" altLang="en-US" sz="2800" b="1" dirty="0">
                <a:solidFill>
                  <a:schemeClr val="tx1"/>
                </a:solidFill>
              </a:rPr>
              <a:t>；外部环境、经济活动或管理要求等发生重大变化的，应及时对经济活动风险进行重估。</a:t>
            </a:r>
            <a:endParaRPr lang="zh-CN" altLang="en-US" sz="2800" b="1" dirty="0">
              <a:solidFill>
                <a:schemeClr val="tx1"/>
              </a:solidFill>
            </a:endParaRPr>
          </a:p>
          <a:p>
            <a:pPr marL="0" lvl="0" indent="0" algn="l">
              <a:buNone/>
            </a:pPr>
            <a:r>
              <a:rPr lang="zh-CN" altLang="en-US" sz="2800" b="1" dirty="0">
                <a:solidFill>
                  <a:schemeClr val="tx1"/>
                </a:solidFill>
              </a:rPr>
              <a:t>（</a:t>
            </a:r>
            <a:r>
              <a:rPr lang="en-US" altLang="zh-CN" sz="2800" b="1" dirty="0">
                <a:solidFill>
                  <a:schemeClr val="tx1"/>
                </a:solidFill>
              </a:rPr>
              <a:t>3</a:t>
            </a:r>
            <a:r>
              <a:rPr lang="zh-CN" altLang="en-US" sz="2800" b="1" dirty="0">
                <a:solidFill>
                  <a:schemeClr val="tx1"/>
                </a:solidFill>
              </a:rPr>
              <a:t>）单位开展经济活动风险评估应当成立风险评估工作小组，</a:t>
            </a:r>
            <a:r>
              <a:rPr lang="zh-CN" altLang="en-US" sz="2800" b="1" dirty="0">
                <a:solidFill>
                  <a:srgbClr val="C00000"/>
                </a:solidFill>
              </a:rPr>
              <a:t>单位领导担任组长</a:t>
            </a:r>
            <a:r>
              <a:rPr lang="zh-CN" altLang="en-US" sz="2800" b="1" dirty="0">
                <a:solidFill>
                  <a:schemeClr val="tx1"/>
                </a:solidFill>
              </a:rPr>
              <a:t>。</a:t>
            </a:r>
            <a:endParaRPr lang="zh-CN" altLang="en-US" sz="2800" b="1" dirty="0">
              <a:solidFill>
                <a:schemeClr val="tx1"/>
              </a:solidFill>
            </a:endParaRPr>
          </a:p>
          <a:p>
            <a:pPr marL="0" lvl="0" indent="0" algn="l">
              <a:buNone/>
            </a:pPr>
            <a:r>
              <a:rPr lang="zh-CN" altLang="en-US" sz="2800" b="1" dirty="0">
                <a:solidFill>
                  <a:schemeClr val="tx1"/>
                </a:solidFill>
              </a:rPr>
              <a:t>（</a:t>
            </a:r>
            <a:r>
              <a:rPr lang="en-US" altLang="zh-CN" sz="2800" b="1" dirty="0">
                <a:solidFill>
                  <a:schemeClr val="tx1"/>
                </a:solidFill>
              </a:rPr>
              <a:t>4</a:t>
            </a:r>
            <a:r>
              <a:rPr lang="zh-CN" altLang="en-US" sz="2800" b="1" dirty="0">
                <a:solidFill>
                  <a:schemeClr val="tx1"/>
                </a:solidFill>
              </a:rPr>
              <a:t>）经济活动风险评估结果应当</a:t>
            </a:r>
            <a:r>
              <a:rPr lang="zh-CN" altLang="en-US" sz="2800" b="1" dirty="0">
                <a:solidFill>
                  <a:srgbClr val="C00000"/>
                </a:solidFill>
              </a:rPr>
              <a:t>形成书面报告</a:t>
            </a:r>
            <a:r>
              <a:rPr lang="zh-CN" altLang="en-US" sz="2800" b="1" dirty="0">
                <a:solidFill>
                  <a:schemeClr val="tx1"/>
                </a:solidFill>
              </a:rPr>
              <a:t>并及时提交单位领导班子，作为完善内部控制的依据。</a:t>
            </a:r>
            <a:endParaRPr lang="zh-CN" altLang="en-US" sz="2800" b="1" dirty="0">
              <a:solidFill>
                <a:schemeClr val="tx1"/>
              </a:solidFill>
            </a:endParaRPr>
          </a:p>
        </p:txBody>
      </p:sp>
      <p:sp>
        <p:nvSpPr>
          <p:cNvPr id="29699" name="灯片编号占位符 3"/>
          <p:cNvSpPr txBox="1">
            <a:spLocks noGrp="1"/>
          </p:cNvSpPr>
          <p:nvPr/>
        </p:nvSpPr>
        <p:spPr>
          <a:xfrm>
            <a:off x="6553200" y="6245225"/>
            <a:ext cx="1981200" cy="476250"/>
          </a:xfrm>
          <a:prstGeom prst="rect">
            <a:avLst/>
          </a:prstGeom>
          <a:noFill/>
          <a:ln w="9525">
            <a:noFill/>
          </a:ln>
        </p:spPr>
        <p:txBody>
          <a:bodyPr anchor="t"/>
          <a:p>
            <a:pPr lvl="0" algn="r">
              <a:buClr>
                <a:schemeClr val="accent2"/>
              </a:buClr>
              <a:buFont typeface="Wingdings" panose="05000000000000000000" pitchFamily="2" charset="2"/>
              <a:buNone/>
            </a:pPr>
            <a:fld id="{9A0DB2DC-4C9A-4742-B13C-FB6460FD3503}" type="slidenum">
              <a:rPr lang="zh-CN" altLang="en-US" sz="1400" dirty="0">
                <a:latin typeface="Tahoma" panose="020B0604030504040204" pitchFamily="2" charset="0"/>
                <a:ea typeface="宋体" panose="02010600030101010101" pitchFamily="2" charset="-122"/>
              </a:rPr>
            </a:fld>
            <a:endParaRPr lang="zh-CN" altLang="en-US" sz="1400" dirty="0">
              <a:latin typeface="Tahoma" panose="020B0604030504040204" pitchFamily="2" charset="0"/>
              <a:ea typeface="宋体" panose="02010600030101010101" pitchFamily="2"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ctr" fontAlgn="base"/>
            <a:r>
              <a:rPr lang="zh-CN" altLang="en-US" strike="noStrike" noProof="1" dirty="0">
                <a:solidFill>
                  <a:schemeClr val="bg1"/>
                </a:solidFill>
                <a:effectLst>
                  <a:outerShdw blurRad="38100" dist="38100" dir="2700000">
                    <a:srgbClr val="C0C0C0"/>
                  </a:outerShdw>
                </a:effectLst>
                <a:latin typeface="Calibri" panose="020F0502020204030204" pitchFamily="34" charset="0"/>
                <a:ea typeface="宋体" panose="02010600030101010101" pitchFamily="2" charset="-122"/>
                <a:cs typeface="+mn-ea"/>
                <a:sym typeface="+mn-ea"/>
              </a:rPr>
              <a:t>（三）单位层面的风险评估</a:t>
            </a:r>
            <a:endParaRPr lang="zh-CN" altLang="en-US" strike="noStrike" noProof="1" dirty="0">
              <a:solidFill>
                <a:schemeClr val="bg1"/>
              </a:solidFill>
              <a:effectLst>
                <a:outerShdw blurRad="38100" dist="38100" dir="2700000">
                  <a:srgbClr val="C0C0C0"/>
                </a:outerShdw>
              </a:effectLst>
              <a:latin typeface="Calibri" panose="020F0502020204030204" pitchFamily="34" charset="0"/>
              <a:ea typeface="宋体" panose="02010600030101010101" pitchFamily="2" charset="-122"/>
              <a:cs typeface="+mn-ea"/>
              <a:sym typeface="+mn-ea"/>
            </a:endParaRPr>
          </a:p>
        </p:txBody>
      </p:sp>
      <p:sp>
        <p:nvSpPr>
          <p:cNvPr id="33794" name="文本框 2"/>
          <p:cNvSpPr txBox="1"/>
          <p:nvPr/>
        </p:nvSpPr>
        <p:spPr>
          <a:xfrm>
            <a:off x="501650" y="1474788"/>
            <a:ext cx="8426450" cy="4479925"/>
          </a:xfrm>
          <a:prstGeom prst="rect">
            <a:avLst/>
          </a:prstGeom>
          <a:noFill/>
          <a:ln w="9525">
            <a:noFill/>
          </a:ln>
        </p:spPr>
        <p:txBody>
          <a:bodyPr wrap="square" anchor="t">
            <a:spAutoFit/>
          </a:bodyPr>
          <a:p>
            <a:pPr lvl="0"/>
            <a:r>
              <a:rPr lang="en-US" altLang="en-US" sz="3200" dirty="0">
                <a:latin typeface="Arial" panose="020B0604020202020204" pitchFamily="34" charset="0"/>
                <a:ea typeface="Arial" panose="020B0604020202020204" pitchFamily="34" charset="0"/>
                <a:sym typeface="Arial" panose="020B0604020202020204" pitchFamily="34" charset="0"/>
              </a:rPr>
              <a:t>1、</a:t>
            </a:r>
            <a:r>
              <a:rPr lang="en-US" altLang="en-US" sz="3200" dirty="0">
                <a:ln/>
                <a:solidFill>
                  <a:schemeClr val="accent1"/>
                </a:solidFill>
                <a:effectLst>
                  <a:outerShdw blurRad="38100" dist="25400" dir="5400000" algn="ctr" rotWithShape="0">
                    <a:srgbClr val="6E747A">
                      <a:alpha val="43000"/>
                    </a:srgbClr>
                  </a:outerShdw>
                </a:effectLst>
                <a:latin typeface="Arial" panose="020B0604020202020204" pitchFamily="34" charset="0"/>
                <a:ea typeface="Arial" panose="020B0604020202020204" pitchFamily="34" charset="0"/>
                <a:sym typeface="Arial" panose="020B0604020202020204" pitchFamily="34" charset="0"/>
              </a:rPr>
              <a:t>内部控制工作的组织情况。</a:t>
            </a:r>
            <a:r>
              <a:rPr lang="en-US" altLang="en-US" sz="3200" dirty="0">
                <a:latin typeface="楷体" panose="02010609060101010101" charset="-122"/>
                <a:ea typeface="楷体" panose="02010609060101010101" charset="-122"/>
                <a:sym typeface="Arial" panose="020B0604020202020204" pitchFamily="34" charset="0"/>
              </a:rPr>
              <a:t>包括是否确定内部控制职能部门或</a:t>
            </a:r>
            <a:r>
              <a:rPr lang="zh-CN" altLang="en-US" sz="3200" dirty="0">
                <a:latin typeface="楷体" panose="02010609060101010101" charset="-122"/>
                <a:ea typeface="楷体" panose="02010609060101010101" charset="-122"/>
                <a:sym typeface="Arial" panose="020B0604020202020204" pitchFamily="34" charset="0"/>
              </a:rPr>
              <a:t>牵头部门；是否建立单位各部门在内部控制中的沟通协调和联动机制。</a:t>
            </a:r>
            <a:endParaRPr lang="zh-CN" altLang="en-US" sz="2800" dirty="0">
              <a:latin typeface="楷体" panose="02010609060101010101" charset="-122"/>
              <a:ea typeface="楷体" panose="02010609060101010101" charset="-122"/>
              <a:sym typeface="Arial" panose="020B0604020202020204" pitchFamily="34" charset="0"/>
            </a:endParaRPr>
          </a:p>
          <a:p>
            <a:pPr lvl="0"/>
            <a:r>
              <a:rPr lang="en-US" altLang="en-US" sz="3200" dirty="0">
                <a:latin typeface="Arial" panose="020B0604020202020204" pitchFamily="34" charset="0"/>
                <a:ea typeface="Arial" panose="020B0604020202020204" pitchFamily="34" charset="0"/>
                <a:sym typeface="Arial" panose="020B0604020202020204" pitchFamily="34" charset="0"/>
              </a:rPr>
              <a:t>2</a:t>
            </a:r>
            <a:r>
              <a:rPr lang="zh-CN" altLang="en-US" sz="3200" dirty="0">
                <a:latin typeface="Arial" panose="020B0604020202020204" pitchFamily="34" charset="0"/>
                <a:ea typeface="Arial" panose="020B0604020202020204" pitchFamily="34" charset="0"/>
                <a:sym typeface="Arial" panose="020B0604020202020204" pitchFamily="34" charset="0"/>
              </a:rPr>
              <a:t>、</a:t>
            </a:r>
            <a:r>
              <a:rPr lang="zh-CN" altLang="en-US" sz="3200" dirty="0">
                <a:ln/>
                <a:solidFill>
                  <a:schemeClr val="accent1"/>
                </a:solidFill>
                <a:effectLst>
                  <a:outerShdw blurRad="38100" dist="25400" dir="5400000" algn="ctr" rotWithShape="0">
                    <a:srgbClr val="6E747A">
                      <a:alpha val="43000"/>
                    </a:srgbClr>
                  </a:outerShdw>
                </a:effectLst>
                <a:latin typeface="Arial" panose="020B0604020202020204" pitchFamily="34" charset="0"/>
                <a:ea typeface="Arial" panose="020B0604020202020204" pitchFamily="34" charset="0"/>
                <a:sym typeface="Arial" panose="020B0604020202020204" pitchFamily="34" charset="0"/>
              </a:rPr>
              <a:t>内部控制机制的建设情况。</a:t>
            </a:r>
            <a:r>
              <a:rPr lang="en-US" altLang="en-US" sz="3200" dirty="0">
                <a:latin typeface="楷体" panose="02010609060101010101" charset="-122"/>
                <a:ea typeface="楷体" panose="02010609060101010101" charset="-122"/>
                <a:sym typeface="Arial" panose="020B0604020202020204" pitchFamily="34" charset="0"/>
              </a:rPr>
              <a:t>包括经济活动的决策、执行、监督是否实现有效分离；权责是否对等；是否建立健全议事决策机制、岗位责任制、内部监督等机制。</a:t>
            </a:r>
            <a:endParaRPr lang="en-US" altLang="en-US" sz="2800" dirty="0">
              <a:latin typeface="楷体" panose="02010609060101010101" charset="-122"/>
              <a:ea typeface="楷体" panose="02010609060101010101" charset="-122"/>
              <a:sym typeface="Arial" panose="020B0604020202020204" pitchFamily="34" charset="0"/>
            </a:endParaRPr>
          </a:p>
          <a:p>
            <a:pPr lvl="0"/>
            <a:r>
              <a:rPr lang="en-US" altLang="en-US" sz="3200" dirty="0">
                <a:latin typeface="Arial" panose="020B0604020202020204" pitchFamily="34" charset="0"/>
                <a:ea typeface="Arial" panose="020B0604020202020204" pitchFamily="34" charset="0"/>
                <a:sym typeface="Arial" panose="020B0604020202020204" pitchFamily="34" charset="0"/>
              </a:rPr>
              <a:t>3</a:t>
            </a:r>
            <a:r>
              <a:rPr lang="zh-CN" altLang="en-US" sz="3200" dirty="0">
                <a:latin typeface="Arial" panose="020B0604020202020204" pitchFamily="34" charset="0"/>
                <a:ea typeface="Arial" panose="020B0604020202020204" pitchFamily="34" charset="0"/>
                <a:sym typeface="Arial" panose="020B0604020202020204" pitchFamily="34" charset="0"/>
              </a:rPr>
              <a:t>、</a:t>
            </a:r>
            <a:r>
              <a:rPr lang="zh-CN" altLang="en-US" sz="3200" dirty="0">
                <a:ln/>
                <a:solidFill>
                  <a:schemeClr val="accent1"/>
                </a:solidFill>
                <a:effectLst>
                  <a:outerShdw blurRad="38100" dist="25400" dir="5400000" algn="ctr" rotWithShape="0">
                    <a:srgbClr val="6E747A">
                      <a:alpha val="43000"/>
                    </a:srgbClr>
                  </a:outerShdw>
                </a:effectLst>
                <a:latin typeface="Arial" panose="020B0604020202020204" pitchFamily="34" charset="0"/>
                <a:ea typeface="Arial" panose="020B0604020202020204" pitchFamily="34" charset="0"/>
                <a:sym typeface="Arial" panose="020B0604020202020204" pitchFamily="34" charset="0"/>
              </a:rPr>
              <a:t>内部管理制度的完善情况</a:t>
            </a:r>
            <a:r>
              <a:rPr lang="zh-CN" altLang="en-US" sz="3200" dirty="0">
                <a:latin typeface="Arial" panose="020B0604020202020204" pitchFamily="34" charset="0"/>
                <a:ea typeface="Arial" panose="020B0604020202020204" pitchFamily="34" charset="0"/>
                <a:sym typeface="Arial" panose="020B0604020202020204" pitchFamily="34" charset="0"/>
              </a:rPr>
              <a:t>。</a:t>
            </a:r>
            <a:r>
              <a:rPr lang="en-US" altLang="en-US" sz="3200" dirty="0">
                <a:latin typeface="楷体" panose="02010609060101010101" charset="-122"/>
                <a:ea typeface="楷体" panose="02010609060101010101" charset="-122"/>
                <a:sym typeface="Arial" panose="020B0604020202020204" pitchFamily="34" charset="0"/>
              </a:rPr>
              <a:t>包括内部管理制度是否健全；执行是否有效。</a:t>
            </a:r>
            <a:endParaRPr lang="en-US" altLang="en-US" sz="3200" dirty="0">
              <a:latin typeface="楷体" panose="02010609060101010101" charset="-122"/>
              <a:ea typeface="楷体" panose="02010609060101010101" charset="-122"/>
              <a:sym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文本框 1"/>
          <p:cNvSpPr txBox="1"/>
          <p:nvPr/>
        </p:nvSpPr>
        <p:spPr>
          <a:xfrm>
            <a:off x="747713" y="1358900"/>
            <a:ext cx="7877175" cy="4481513"/>
          </a:xfrm>
          <a:prstGeom prst="rect">
            <a:avLst/>
          </a:prstGeom>
          <a:noFill/>
          <a:ln w="9525">
            <a:noFill/>
          </a:ln>
        </p:spPr>
        <p:txBody>
          <a:bodyPr wrap="square" anchor="t">
            <a:spAutoFit/>
          </a:bodyPr>
          <a:p>
            <a:pPr lvl="0"/>
            <a:r>
              <a:rPr lang="zh-CN" altLang="en-US" sz="3200" dirty="0">
                <a:latin typeface="Arial" panose="020B0604020202020204" pitchFamily="34" charset="0"/>
                <a:ea typeface="Arial" panose="020B0604020202020204" pitchFamily="34" charset="0"/>
                <a:sym typeface="Arial" panose="020B0604020202020204" pitchFamily="34" charset="0"/>
              </a:rPr>
              <a:t>4、</a:t>
            </a:r>
            <a:r>
              <a:rPr lang="zh-CN" altLang="en-US" sz="3200" dirty="0">
                <a:ln/>
                <a:solidFill>
                  <a:schemeClr val="accent1"/>
                </a:solidFill>
                <a:effectLst>
                  <a:outerShdw blurRad="38100" dist="25400" dir="5400000" algn="ctr" rotWithShape="0">
                    <a:srgbClr val="6E747A">
                      <a:alpha val="43000"/>
                    </a:srgbClr>
                  </a:outerShdw>
                </a:effectLst>
                <a:latin typeface="Arial" panose="020B0604020202020204" pitchFamily="34" charset="0"/>
                <a:ea typeface="Arial" panose="020B0604020202020204" pitchFamily="34" charset="0"/>
                <a:sym typeface="Arial" panose="020B0604020202020204" pitchFamily="34" charset="0"/>
              </a:rPr>
              <a:t>内部控制关键岗位工作人员的管理情况</a:t>
            </a:r>
            <a:r>
              <a:rPr lang="zh-CN" altLang="en-US" sz="3200" dirty="0">
                <a:latin typeface="Arial" panose="020B0604020202020204" pitchFamily="34" charset="0"/>
                <a:ea typeface="Arial" panose="020B0604020202020204" pitchFamily="34" charset="0"/>
                <a:sym typeface="Arial" panose="020B0604020202020204" pitchFamily="34" charset="0"/>
              </a:rPr>
              <a:t>。</a:t>
            </a:r>
            <a:r>
              <a:rPr lang="en-US" altLang="en-US" sz="3200" dirty="0">
                <a:latin typeface="楷体" panose="02010609060101010101" charset="-122"/>
                <a:ea typeface="楷体" panose="02010609060101010101" charset="-122"/>
                <a:sym typeface="Arial" panose="020B0604020202020204" pitchFamily="34" charset="0"/>
              </a:rPr>
              <a:t>包括是否建立工作人员的培训、评价、轮岗等机制；工作人员是否具备相应的资格和能力。</a:t>
            </a:r>
            <a:endParaRPr lang="zh-CN" altLang="en-US" sz="3200" dirty="0">
              <a:latin typeface="Arial" panose="020B0604020202020204" pitchFamily="34" charset="0"/>
              <a:ea typeface="Arial" panose="020B0604020202020204" pitchFamily="34" charset="0"/>
              <a:sym typeface="Arial" panose="020B0604020202020204" pitchFamily="34" charset="0"/>
            </a:endParaRPr>
          </a:p>
          <a:p>
            <a:pPr lvl="0"/>
            <a:r>
              <a:rPr lang="zh-CN" altLang="en-US" sz="3200" dirty="0">
                <a:latin typeface="Arial" panose="020B0604020202020204" pitchFamily="34" charset="0"/>
                <a:ea typeface="Arial" panose="020B0604020202020204" pitchFamily="34" charset="0"/>
                <a:sym typeface="Arial" panose="020B0604020202020204" pitchFamily="34" charset="0"/>
              </a:rPr>
              <a:t>5、</a:t>
            </a:r>
            <a:r>
              <a:rPr lang="zh-CN" altLang="en-US" sz="3200" dirty="0">
                <a:ln/>
                <a:solidFill>
                  <a:schemeClr val="accent1"/>
                </a:solidFill>
                <a:effectLst>
                  <a:outerShdw blurRad="38100" dist="25400" dir="5400000" algn="ctr" rotWithShape="0">
                    <a:srgbClr val="6E747A">
                      <a:alpha val="43000"/>
                    </a:srgbClr>
                  </a:outerShdw>
                </a:effectLst>
                <a:latin typeface="Arial" panose="020B0604020202020204" pitchFamily="34" charset="0"/>
                <a:ea typeface="Arial" panose="020B0604020202020204" pitchFamily="34" charset="0"/>
                <a:sym typeface="Arial" panose="020B0604020202020204" pitchFamily="34" charset="0"/>
              </a:rPr>
              <a:t>财务信息的编报情况</a:t>
            </a:r>
            <a:r>
              <a:rPr lang="zh-CN" altLang="en-US" sz="3200" dirty="0">
                <a:latin typeface="Arial" panose="020B0604020202020204" pitchFamily="34" charset="0"/>
                <a:ea typeface="Arial" panose="020B0604020202020204" pitchFamily="34" charset="0"/>
                <a:sym typeface="Arial" panose="020B0604020202020204" pitchFamily="34" charset="0"/>
              </a:rPr>
              <a:t>。</a:t>
            </a:r>
            <a:r>
              <a:rPr lang="en-US" altLang="en-US" sz="3200" dirty="0">
                <a:latin typeface="楷体" panose="02010609060101010101" charset="-122"/>
                <a:ea typeface="楷体" panose="02010609060101010101" charset="-122"/>
                <a:sym typeface="Arial" panose="020B0604020202020204" pitchFamily="34" charset="0"/>
              </a:rPr>
              <a:t>包括是否按照国家统一的会计制度对经济业务事项进行账务处理；是否按照国家统一的会计制度编制财务会计报告。</a:t>
            </a:r>
            <a:endParaRPr lang="en-US" altLang="en-US" sz="3200" dirty="0">
              <a:latin typeface="楷体" panose="02010609060101010101" charset="-122"/>
              <a:ea typeface="楷体" panose="02010609060101010101" charset="-122"/>
              <a:sym typeface="Arial" panose="020B0604020202020204" pitchFamily="34" charset="0"/>
            </a:endParaRPr>
          </a:p>
          <a:p>
            <a:pPr lvl="0"/>
            <a:r>
              <a:rPr lang="zh-CN" altLang="en-US" sz="3200" dirty="0">
                <a:latin typeface="Arial" panose="020B0604020202020204" pitchFamily="34" charset="0"/>
                <a:ea typeface="Arial" panose="020B0604020202020204" pitchFamily="34" charset="0"/>
                <a:sym typeface="Arial" panose="020B0604020202020204" pitchFamily="34" charset="0"/>
              </a:rPr>
              <a:t>6、</a:t>
            </a:r>
            <a:r>
              <a:rPr lang="zh-CN" altLang="en-US" sz="3200" dirty="0">
                <a:ln/>
                <a:solidFill>
                  <a:schemeClr val="accent1"/>
                </a:solidFill>
                <a:effectLst>
                  <a:outerShdw blurRad="38100" dist="25400" dir="5400000" algn="ctr" rotWithShape="0">
                    <a:srgbClr val="6E747A">
                      <a:alpha val="43000"/>
                    </a:srgbClr>
                  </a:outerShdw>
                </a:effectLst>
                <a:latin typeface="Arial" panose="020B0604020202020204" pitchFamily="34" charset="0"/>
                <a:ea typeface="Arial" panose="020B0604020202020204" pitchFamily="34" charset="0"/>
                <a:sym typeface="Arial" panose="020B0604020202020204" pitchFamily="34" charset="0"/>
              </a:rPr>
              <a:t>其他情况。</a:t>
            </a:r>
            <a:endParaRPr lang="zh-CN" altLang="en-US" sz="3200" dirty="0">
              <a:ln/>
              <a:solidFill>
                <a:schemeClr val="accent1"/>
              </a:solidFill>
              <a:effectLst>
                <a:outerShdw blurRad="38100" dist="25400" dir="5400000" algn="ctr" rotWithShape="0">
                  <a:srgbClr val="6E747A">
                    <a:alpha val="43000"/>
                  </a:srgbClr>
                </a:outerShdw>
              </a:effectLst>
              <a:latin typeface="Arial" panose="020B0604020202020204" pitchFamily="34" charset="0"/>
              <a:ea typeface="Arial" panose="020B0604020202020204" pitchFamily="34" charset="0"/>
              <a:sym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标题 1"/>
          <p:cNvSpPr>
            <a:spLocks noGrp="1"/>
          </p:cNvSpPr>
          <p:nvPr>
            <p:ph type="title"/>
          </p:nvPr>
        </p:nvSpPr>
        <p:spPr>
          <a:xfrm>
            <a:off x="628650" y="190500"/>
            <a:ext cx="7886700" cy="863600"/>
          </a:xfrm>
        </p:spPr>
        <p:txBody>
          <a:bodyPr wrap="square" lIns="90170" tIns="46990" rIns="90170" bIns="46990" anchor="b">
            <a:scene3d>
              <a:camera prst="orthographicFront"/>
              <a:lightRig rig="threePt" dir="t"/>
            </a:scene3d>
          </a:bodyPr>
          <a:p>
            <a:r>
              <a:rPr lang="zh-CN" altLang="en-US" sz="4800" b="1" kern="1200">
                <a:solidFill>
                  <a:schemeClr val="tx1"/>
                </a:solidFill>
                <a:effectLst>
                  <a:outerShdw blurRad="38100" dist="19050" dir="2700000" algn="tl" rotWithShape="0">
                    <a:schemeClr val="dk1">
                      <a:alpha val="40000"/>
                    </a:schemeClr>
                  </a:outerShdw>
                </a:effectLst>
                <a:latin typeface="Arial" panose="020B0604020202020204" pitchFamily="34" charset="0"/>
                <a:ea typeface="黑体" panose="02010609060101010101" pitchFamily="2" charset="-122"/>
                <a:cs typeface="+mj-cs"/>
                <a:sym typeface="Arial" panose="020B0604020202020204" pitchFamily="34" charset="0"/>
              </a:rPr>
              <a:t>序言</a:t>
            </a:r>
            <a:endParaRPr lang="zh-CN" altLang="en-US" sz="4800" b="1" kern="1200">
              <a:solidFill>
                <a:schemeClr val="tx1"/>
              </a:solidFill>
              <a:effectLst>
                <a:outerShdw blurRad="38100" dist="19050" dir="2700000" algn="tl" rotWithShape="0">
                  <a:schemeClr val="dk1">
                    <a:alpha val="40000"/>
                  </a:schemeClr>
                </a:outerShdw>
              </a:effectLst>
              <a:latin typeface="Arial" panose="020B0604020202020204" pitchFamily="34" charset="0"/>
              <a:ea typeface="黑体" panose="02010609060101010101" pitchFamily="2" charset="-122"/>
              <a:cs typeface="+mj-cs"/>
              <a:sym typeface="Arial" panose="020B0604020202020204" pitchFamily="34" charset="0"/>
            </a:endParaRPr>
          </a:p>
        </p:txBody>
      </p:sp>
      <p:sp>
        <p:nvSpPr>
          <p:cNvPr id="3" name="内容占位符 2"/>
          <p:cNvSpPr>
            <a:spLocks noGrp="1"/>
          </p:cNvSpPr>
          <p:nvPr>
            <p:ph idx="1"/>
          </p:nvPr>
        </p:nvSpPr>
        <p:spPr>
          <a:xfrm>
            <a:off x="628650" y="1562100"/>
            <a:ext cx="7886700" cy="4594225"/>
          </a:xfrm>
        </p:spPr>
        <p:txBody>
          <a:bodyPr>
            <a:normAutofit/>
          </a:bodyPr>
          <a:p>
            <a:pPr fontAlgn="base"/>
            <a:r>
              <a:rPr lang="zh-CN" altLang="en-US" sz="3200" b="1" strike="noStrike" noProof="1">
                <a:solidFill>
                  <a:schemeClr val="tx1"/>
                </a:solidFill>
                <a:effectLst>
                  <a:outerShdw blurRad="38100" dist="19050" dir="2700000" algn="tl" rotWithShape="0">
                    <a:schemeClr val="dk1">
                      <a:alpha val="40000"/>
                    </a:schemeClr>
                  </a:outerShdw>
                </a:effectLst>
              </a:rPr>
              <a:t>党的十八届四中全会通过的《中共中央关于全面推进依法治国若干重大问题的决定》明确提出：“对财政资金分配使用、国有资产监管、政府投资、政府采购、公共资源转让、公共工程建设等权力集中的部门和岗位实行</a:t>
            </a:r>
            <a:r>
              <a:rPr lang="zh-CN" altLang="en-US" sz="3200" b="1" strike="noStrike" noProof="1">
                <a:solidFill>
                  <a:srgbClr val="FF0000"/>
                </a:solidFill>
                <a:effectLst>
                  <a:outerShdw blurRad="38100" dist="19050" dir="2700000" algn="tl" rotWithShape="0">
                    <a:schemeClr val="dk1">
                      <a:alpha val="40000"/>
                    </a:schemeClr>
                  </a:outerShdw>
                </a:effectLst>
              </a:rPr>
              <a:t>分事行权、分岗设权、分级授权，定期轮岗</a:t>
            </a:r>
            <a:r>
              <a:rPr lang="zh-CN" altLang="en-US" sz="3200" b="1" strike="noStrike" noProof="1">
                <a:solidFill>
                  <a:schemeClr val="tx1"/>
                </a:solidFill>
                <a:effectLst>
                  <a:outerShdw blurRad="38100" dist="19050" dir="2700000" algn="tl" rotWithShape="0">
                    <a:schemeClr val="dk1">
                      <a:alpha val="40000"/>
                    </a:schemeClr>
                  </a:outerShdw>
                </a:effectLst>
              </a:rPr>
              <a:t>，强化内部流程控制，防止权力滥用”，为行政事业单位加强内部控制建设指明了方向。</a:t>
            </a:r>
            <a:endParaRPr lang="zh-CN" altLang="en-US" sz="3200" b="1" strike="noStrike" noProof="1">
              <a:solidFill>
                <a:schemeClr val="tx1"/>
              </a:solidFill>
              <a:effectLst>
                <a:outerShdw blurRad="38100" dist="19050" dir="2700000" algn="tl" rotWithShape="0">
                  <a:schemeClr val="dk1">
                    <a:alpha val="40000"/>
                  </a:schemeClr>
                </a:outerShdw>
              </a:effectLs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07365" y="1536700"/>
            <a:ext cx="8203565" cy="4892675"/>
          </a:xfrm>
          <a:prstGeom prst="rect">
            <a:avLst/>
          </a:prstGeom>
          <a:noFill/>
        </p:spPr>
        <p:txBody>
          <a:bodyPr wrap="square" rtlCol="0" anchor="t">
            <a:spAutoFit/>
          </a:bodyPr>
          <a:p>
            <a:r>
              <a:rPr lang="en-US" altLang="zh-CN" sz="3200">
                <a:ln/>
                <a:solidFill>
                  <a:schemeClr val="tx1"/>
                </a:solidFill>
                <a:effectLst>
                  <a:outerShdw blurRad="38100" dist="19050" dir="2700000" algn="tl" rotWithShape="0">
                    <a:schemeClr val="dk1">
                      <a:alpha val="40000"/>
                    </a:schemeClr>
                  </a:outerShdw>
                </a:effectLst>
                <a:sym typeface="+mn-ea"/>
              </a:rPr>
              <a:t>1.</a:t>
            </a:r>
            <a:r>
              <a:rPr lang="zh-CN" altLang="en-US" sz="3200">
                <a:ln/>
                <a:solidFill>
                  <a:schemeClr val="tx1"/>
                </a:solidFill>
                <a:effectLst>
                  <a:outerShdw blurRad="38100" dist="19050" dir="2700000" algn="tl" rotWithShape="0">
                    <a:schemeClr val="dk1">
                      <a:alpha val="40000"/>
                    </a:schemeClr>
                  </a:outerShdw>
                </a:effectLst>
                <a:sym typeface="+mn-ea"/>
              </a:rPr>
              <a:t>启动</a:t>
            </a:r>
            <a:r>
              <a:rPr lang="zh-CN" altLang="en-US" sz="3200">
                <a:ln/>
                <a:solidFill>
                  <a:schemeClr val="tx1"/>
                </a:solidFill>
                <a:effectLst>
                  <a:outerShdw blurRad="38100" dist="19050" dir="2700000" algn="tl" rotWithShape="0">
                    <a:schemeClr val="dk1">
                      <a:alpha val="40000"/>
                    </a:schemeClr>
                  </a:outerShdw>
                </a:effectLst>
                <a:sym typeface="+mn-ea"/>
              </a:rPr>
              <a:t>内部控制建设</a:t>
            </a:r>
            <a:endParaRPr lang="zh-CN" altLang="en-US" sz="3200">
              <a:ln/>
              <a:solidFill>
                <a:schemeClr val="tx1"/>
              </a:solidFill>
              <a:effectLst>
                <a:outerShdw blurRad="38100" dist="19050" dir="2700000" algn="tl" rotWithShape="0">
                  <a:schemeClr val="dk1">
                    <a:alpha val="40000"/>
                  </a:schemeClr>
                </a:outerShdw>
              </a:effectLst>
              <a:sym typeface="+mn-ea"/>
            </a:endParaRPr>
          </a:p>
          <a:p>
            <a:r>
              <a:rPr lang="zh-CN" altLang="en-US" sz="2800">
                <a:sym typeface="+mn-ea"/>
              </a:rPr>
              <a:t>（</a:t>
            </a:r>
            <a:r>
              <a:rPr lang="en-US" altLang="zh-CN" sz="2800">
                <a:sym typeface="+mn-ea"/>
              </a:rPr>
              <a:t>1</a:t>
            </a:r>
            <a:r>
              <a:rPr lang="zh-CN" altLang="en-US" sz="2800">
                <a:sym typeface="+mn-ea"/>
              </a:rPr>
              <a:t>）单位应</a:t>
            </a:r>
            <a:r>
              <a:rPr lang="zh-CN" altLang="en-US" sz="2800">
                <a:ln/>
                <a:solidFill>
                  <a:schemeClr val="accent1"/>
                </a:solidFill>
                <a:effectLst>
                  <a:outerShdw blurRad="38100" dist="25400" dir="5400000" algn="ctr" rotWithShape="0">
                    <a:srgbClr val="6E747A">
                      <a:alpha val="43000"/>
                    </a:srgbClr>
                  </a:outerShdw>
                </a:effectLst>
                <a:sym typeface="+mn-ea"/>
              </a:rPr>
              <a:t>启动内部控制建设</a:t>
            </a:r>
            <a:r>
              <a:rPr lang="zh-CN" altLang="en-US" sz="2800">
                <a:sym typeface="+mn-ea"/>
              </a:rPr>
              <a:t>，成立内部控制领导小组，由单位主要负责人担任组长，建立内部控制联席工作机制并开展工作，明确内部控制牵头部门（或岗位）。</a:t>
            </a:r>
            <a:endParaRPr lang="zh-CN" altLang="en-US" sz="2400" b="1">
              <a:sym typeface="+mn-ea"/>
            </a:endParaRPr>
          </a:p>
          <a:p>
            <a:r>
              <a:rPr lang="zh-CN" altLang="en-US" sz="2800">
                <a:sym typeface="+mn-ea"/>
              </a:rPr>
              <a:t>依据：会议纪要或部署文件确认。</a:t>
            </a:r>
            <a:endParaRPr lang="zh-CN" altLang="en-US" sz="2800">
              <a:sym typeface="+mn-ea"/>
            </a:endParaRPr>
          </a:p>
          <a:p>
            <a:r>
              <a:rPr lang="zh-CN" altLang="en-US" sz="2800">
                <a:ea typeface="宋体" panose="02010600030101010101" pitchFamily="2" charset="-122"/>
                <a:sym typeface="+mn-ea"/>
              </a:rPr>
              <a:t>（</a:t>
            </a:r>
            <a:r>
              <a:rPr lang="en-US" altLang="zh-CN" sz="2800">
                <a:ea typeface="宋体" panose="02010600030101010101" pitchFamily="2" charset="-122"/>
                <a:sym typeface="+mn-ea"/>
              </a:rPr>
              <a:t>2</a:t>
            </a:r>
            <a:r>
              <a:rPr lang="zh-CN" altLang="en-US" sz="2800">
                <a:ea typeface="宋体" panose="02010600030101010101" pitchFamily="2" charset="-122"/>
                <a:sym typeface="+mn-ea"/>
              </a:rPr>
              <a:t>）</a:t>
            </a:r>
            <a:r>
              <a:rPr lang="zh-CN" altLang="en-US" sz="2800">
                <a:sym typeface="+mn-ea"/>
              </a:rPr>
              <a:t>单位应</a:t>
            </a:r>
            <a:r>
              <a:rPr lang="zh-CN" altLang="en-US" sz="2800">
                <a:ln/>
                <a:solidFill>
                  <a:schemeClr val="accent1"/>
                </a:solidFill>
                <a:effectLst>
                  <a:outerShdw blurRad="38100" dist="25400" dir="5400000" algn="ctr" rotWithShape="0">
                    <a:srgbClr val="6E747A">
                      <a:alpha val="43000"/>
                    </a:srgbClr>
                  </a:outerShdw>
                </a:effectLst>
                <a:sym typeface="+mn-ea"/>
              </a:rPr>
              <a:t>开展内部控制专题培训</a:t>
            </a:r>
            <a:r>
              <a:rPr lang="zh-CN" altLang="en-US" sz="2800">
                <a:sym typeface="+mn-ea"/>
              </a:rPr>
              <a:t>。包括国家相关政策，单位内部控制制度，以及本单位内部控制拟实现的目标和采取的措施、各部门及其人员在内部控制实施过程中的责任等内容进行专题培训。</a:t>
            </a:r>
            <a:endParaRPr lang="zh-CN" altLang="en-US" sz="2400" b="1">
              <a:sym typeface="+mn-ea"/>
            </a:endParaRPr>
          </a:p>
          <a:p>
            <a:r>
              <a:rPr lang="zh-CN" altLang="en-US" sz="2800">
                <a:sym typeface="+mn-ea"/>
              </a:rPr>
              <a:t>依据：培训通知、培训材料等确认。</a:t>
            </a:r>
            <a:endParaRPr lang="zh-CN" altLang="en-US" sz="2800">
              <a:sym typeface="+mn-ea"/>
            </a:endParaRPr>
          </a:p>
        </p:txBody>
      </p:sp>
      <p:sp>
        <p:nvSpPr>
          <p:cNvPr id="3" name="文本框 2"/>
          <p:cNvSpPr txBox="1"/>
          <p:nvPr/>
        </p:nvSpPr>
        <p:spPr>
          <a:xfrm>
            <a:off x="1543050" y="351155"/>
            <a:ext cx="6865620" cy="583565"/>
          </a:xfrm>
          <a:prstGeom prst="rect">
            <a:avLst/>
          </a:prstGeom>
          <a:noFill/>
        </p:spPr>
        <p:txBody>
          <a:bodyPr wrap="square" rtlCol="0" anchor="t">
            <a:spAutoFit/>
          </a:bodyPr>
          <a:p>
            <a:r>
              <a:rPr lang="zh-CN" altLang="en-US" sz="3200">
                <a:solidFill>
                  <a:schemeClr val="bg1"/>
                </a:solidFill>
                <a:sym typeface="+mn-ea"/>
              </a:rPr>
              <a:t>（四）单位层面内控制度建设操作</a:t>
            </a:r>
            <a:endParaRPr lang="en-US" altLang="zh-CN" sz="3200">
              <a:solidFill>
                <a:schemeClr val="bg1"/>
              </a:solidFill>
              <a:sym typeface="+mn-e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2" name="内容占位符 2"/>
          <p:cNvSpPr>
            <a:spLocks noGrp="1"/>
          </p:cNvSpPr>
          <p:nvPr>
            <p:ph idx="1"/>
          </p:nvPr>
        </p:nvSpPr>
        <p:spPr>
          <a:xfrm>
            <a:off x="457200" y="1128395"/>
            <a:ext cx="8229600" cy="5196205"/>
          </a:xfrm>
        </p:spPr>
        <p:txBody>
          <a:bodyPr anchor="t"/>
          <a:p>
            <a:r>
              <a:rPr lang="zh-CN" altLang="en-US" b="1"/>
              <a:t>（</a:t>
            </a:r>
            <a:r>
              <a:rPr lang="en-US" altLang="zh-CN" b="1"/>
              <a:t>3</a:t>
            </a:r>
            <a:r>
              <a:rPr lang="zh-CN" altLang="en-US" b="1"/>
              <a:t>）</a:t>
            </a:r>
            <a:r>
              <a:rPr lang="zh-CN" altLang="en-US" b="1">
                <a:ln/>
                <a:solidFill>
                  <a:schemeClr val="accent1"/>
                </a:solidFill>
                <a:effectLst>
                  <a:outerShdw blurRad="38100" dist="25400" dir="5400000" algn="ctr" rotWithShape="0">
                    <a:srgbClr val="6E747A">
                      <a:alpha val="43000"/>
                    </a:srgbClr>
                  </a:outerShdw>
                </a:effectLst>
              </a:rPr>
              <a:t>开展内部控制风险评估</a:t>
            </a:r>
            <a:r>
              <a:rPr lang="zh-CN" altLang="en-US" b="1"/>
              <a:t>。应基于本单位的内部控制目标并结合本单位的业务特点开展内部控制风险评估，并建立定期进行风险评估的机制。</a:t>
            </a:r>
            <a:endParaRPr lang="zh-CN" altLang="en-US" b="1"/>
          </a:p>
          <a:p>
            <a:r>
              <a:rPr lang="zh-CN" altLang="en-US" b="1"/>
              <a:t>依据：风险评估报告确认。</a:t>
            </a:r>
            <a:endParaRPr lang="zh-CN" altLang="en-US" b="1"/>
          </a:p>
          <a:p>
            <a:r>
              <a:rPr lang="zh-CN" altLang="en-US" b="1">
                <a:sym typeface="+mn-ea"/>
              </a:rPr>
              <a:t>（</a:t>
            </a:r>
            <a:r>
              <a:rPr lang="en-US" altLang="zh-CN" b="1">
                <a:sym typeface="+mn-ea"/>
              </a:rPr>
              <a:t>4</a:t>
            </a:r>
            <a:r>
              <a:rPr lang="zh-CN" altLang="en-US" b="1">
                <a:sym typeface="+mn-ea"/>
              </a:rPr>
              <a:t>）</a:t>
            </a:r>
            <a:r>
              <a:rPr lang="zh-CN" altLang="en-US" b="1">
                <a:ln/>
                <a:solidFill>
                  <a:schemeClr val="accent1"/>
                </a:solidFill>
                <a:effectLst>
                  <a:outerShdw blurRad="38100" dist="25400" dir="5400000" algn="ctr" rotWithShape="0">
                    <a:srgbClr val="6E747A">
                      <a:alpha val="43000"/>
                    </a:srgbClr>
                  </a:outerShdw>
                </a:effectLst>
                <a:sym typeface="+mn-ea"/>
              </a:rPr>
              <a:t>开展组织及业务流程再造</a:t>
            </a:r>
            <a:r>
              <a:rPr lang="zh-CN" altLang="en-US" b="1">
                <a:sym typeface="+mn-ea"/>
              </a:rPr>
              <a:t>。应根据本单位“三定”方案，进行组织及业务流程梳理、再造，编制流程图。</a:t>
            </a:r>
            <a:endParaRPr lang="zh-CN" altLang="en-US" b="1">
              <a:sym typeface="+mn-ea"/>
            </a:endParaRPr>
          </a:p>
          <a:p>
            <a:r>
              <a:rPr lang="zh-CN" altLang="en-US" b="1">
                <a:sym typeface="+mn-ea"/>
              </a:rPr>
              <a:t>依据：对职能部门或岗位的增减或调整、相关制度修订的前后比较确认。</a:t>
            </a:r>
            <a:endParaRPr lang="zh-CN" altLang="en-US" b="1">
              <a:sym typeface="+mn-e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69" name="标题 1"/>
          <p:cNvSpPr>
            <a:spLocks noGrp="1"/>
          </p:cNvSpPr>
          <p:nvPr>
            <p:ph type="title"/>
          </p:nvPr>
        </p:nvSpPr>
        <p:spPr/>
        <p:txBody>
          <a:bodyPr anchor="ctr"/>
          <a:p>
            <a:endParaRPr lang="zh-CN" altLang="en-US"/>
          </a:p>
        </p:txBody>
      </p:sp>
      <p:sp>
        <p:nvSpPr>
          <p:cNvPr id="58370" name="内容占位符 2"/>
          <p:cNvSpPr>
            <a:spLocks noGrp="1"/>
          </p:cNvSpPr>
          <p:nvPr>
            <p:ph idx="1"/>
          </p:nvPr>
        </p:nvSpPr>
        <p:spPr>
          <a:xfrm>
            <a:off x="457200" y="1227138"/>
            <a:ext cx="8229600" cy="5097462"/>
          </a:xfrm>
        </p:spPr>
        <p:txBody>
          <a:bodyPr anchor="t"/>
          <a:p>
            <a:r>
              <a:rPr lang="zh-CN" altLang="en-US" b="1"/>
              <a:t>2. 主要负责人承担内控建立与实施责任。</a:t>
            </a:r>
            <a:endParaRPr lang="zh-CN" altLang="en-US" b="1"/>
          </a:p>
          <a:p>
            <a:r>
              <a:rPr lang="zh-CN" altLang="en-US" sz="2800" b="1"/>
              <a:t>（</a:t>
            </a:r>
            <a:r>
              <a:rPr lang="en-US" altLang="zh-CN" sz="2800" b="1"/>
              <a:t>1</a:t>
            </a:r>
            <a:r>
              <a:rPr lang="zh-CN" altLang="en-US" sz="2800" b="1"/>
              <a:t>）单位主要负责人专项主持召开会议</a:t>
            </a:r>
            <a:r>
              <a:rPr lang="zh-CN" altLang="en-US" sz="2800" b="1">
                <a:ln/>
                <a:solidFill>
                  <a:schemeClr val="accent1"/>
                </a:solidFill>
                <a:effectLst>
                  <a:outerShdw blurRad="38100" dist="25400" dir="5400000" algn="ctr" rotWithShape="0">
                    <a:srgbClr val="6E747A">
                      <a:alpha val="43000"/>
                    </a:srgbClr>
                  </a:outerShdw>
                </a:effectLst>
              </a:rPr>
              <a:t>讨论内部控制建立与实施相关的议题</a:t>
            </a:r>
            <a:r>
              <a:rPr lang="zh-CN" altLang="en-US" sz="2800" b="1"/>
              <a:t>。</a:t>
            </a:r>
            <a:endParaRPr lang="zh-CN" altLang="en-US" sz="2800" b="1"/>
          </a:p>
          <a:p>
            <a:r>
              <a:rPr lang="zh-CN" altLang="en-US" sz="2800" b="1"/>
              <a:t>依据：会议纪要或部署文件确认。</a:t>
            </a:r>
            <a:endParaRPr lang="zh-CN" altLang="en-US" sz="2800" b="1"/>
          </a:p>
          <a:p>
            <a:r>
              <a:rPr lang="zh-CN" altLang="en-US" sz="2800" b="1">
                <a:sym typeface="+mn-ea"/>
              </a:rPr>
              <a:t>（</a:t>
            </a:r>
            <a:r>
              <a:rPr lang="en-US" altLang="zh-CN" sz="2800" b="1">
                <a:sym typeface="+mn-ea"/>
              </a:rPr>
              <a:t>2</a:t>
            </a:r>
            <a:r>
              <a:rPr lang="zh-CN" altLang="en-US" sz="2800" b="1">
                <a:sym typeface="+mn-ea"/>
              </a:rPr>
              <a:t>）单位主要负责人应主持本单位</a:t>
            </a:r>
            <a:r>
              <a:rPr lang="zh-CN" altLang="en-US" sz="2800" b="1">
                <a:ln/>
                <a:solidFill>
                  <a:schemeClr val="accent1"/>
                </a:solidFill>
                <a:effectLst>
                  <a:outerShdw blurRad="38100" dist="25400" dir="5400000" algn="ctr" rotWithShape="0">
                    <a:srgbClr val="6E747A">
                      <a:alpha val="43000"/>
                    </a:srgbClr>
                  </a:outerShdw>
                </a:effectLst>
                <a:sym typeface="+mn-ea"/>
              </a:rPr>
              <a:t>内部控制工作方案的制定、修改、审批工作</a:t>
            </a:r>
            <a:r>
              <a:rPr lang="zh-CN" altLang="en-US" sz="2800" b="1">
                <a:sym typeface="+mn-ea"/>
              </a:rPr>
              <a:t>，负责建立健全</a:t>
            </a:r>
            <a:r>
              <a:rPr lang="zh-CN" altLang="en-US" sz="2800" b="1">
                <a:ln/>
                <a:solidFill>
                  <a:schemeClr val="accent1"/>
                </a:solidFill>
                <a:effectLst>
                  <a:outerShdw blurRad="38100" dist="25400" dir="5400000" algn="ctr" rotWithShape="0">
                    <a:srgbClr val="6E747A">
                      <a:alpha val="43000"/>
                    </a:srgbClr>
                  </a:outerShdw>
                </a:effectLst>
                <a:sym typeface="+mn-ea"/>
              </a:rPr>
              <a:t>内部控制工作机制</a:t>
            </a:r>
            <a:r>
              <a:rPr lang="zh-CN" altLang="en-US" sz="2800" b="1">
                <a:sym typeface="+mn-ea"/>
              </a:rPr>
              <a:t>。</a:t>
            </a:r>
            <a:endParaRPr lang="zh-CN" altLang="en-US" sz="2800" b="1"/>
          </a:p>
          <a:p>
            <a:r>
              <a:rPr lang="zh-CN" altLang="en-US" sz="2800" b="1">
                <a:sym typeface="+mn-ea"/>
              </a:rPr>
              <a:t>依据：会议纪要或内部控制工作方案的相关文件确认。</a:t>
            </a:r>
            <a:endParaRPr lang="zh-CN" altLang="en-US" sz="2800" b="1"/>
          </a:p>
          <a:p>
            <a:endParaRPr lang="zh-CN" altLang="en-US" sz="2800" b="1"/>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7" name="标题 1"/>
          <p:cNvSpPr>
            <a:spLocks noGrp="1"/>
          </p:cNvSpPr>
          <p:nvPr>
            <p:ph type="title"/>
          </p:nvPr>
        </p:nvSpPr>
        <p:spPr/>
        <p:txBody>
          <a:bodyPr anchor="ctr"/>
          <a:p>
            <a:endParaRPr lang="zh-CN" altLang="en-US"/>
          </a:p>
        </p:txBody>
      </p:sp>
      <p:sp>
        <p:nvSpPr>
          <p:cNvPr id="60418" name="内容占位符 2"/>
          <p:cNvSpPr>
            <a:spLocks noGrp="1"/>
          </p:cNvSpPr>
          <p:nvPr>
            <p:ph idx="1"/>
          </p:nvPr>
        </p:nvSpPr>
        <p:spPr/>
        <p:txBody>
          <a:bodyPr anchor="t"/>
          <a:p>
            <a:r>
              <a:rPr lang="zh-CN" altLang="en-US" b="1"/>
              <a:t>（</a:t>
            </a:r>
            <a:r>
              <a:rPr lang="en-US" altLang="zh-CN" b="1"/>
              <a:t>3</a:t>
            </a:r>
            <a:r>
              <a:rPr lang="zh-CN" altLang="en-US" b="1"/>
              <a:t>）单位主要负责人应对内部控制建立与实施过程中涉及到的相关部门和人员进行</a:t>
            </a:r>
            <a:r>
              <a:rPr lang="zh-CN" altLang="en-US" b="1">
                <a:ln/>
                <a:solidFill>
                  <a:schemeClr val="accent1"/>
                </a:solidFill>
                <a:effectLst>
                  <a:outerShdw blurRad="38100" dist="25400" dir="5400000" algn="ctr" rotWithShape="0">
                    <a:srgbClr val="6E747A">
                      <a:alpha val="43000"/>
                    </a:srgbClr>
                  </a:outerShdw>
                </a:effectLst>
              </a:rPr>
              <a:t>统一领导和统一协调</a:t>
            </a:r>
            <a:r>
              <a:rPr lang="zh-CN" altLang="en-US" b="1"/>
              <a:t>，主持开展工作分工及人员配备工作，发挥领导作用、承担领导责任。</a:t>
            </a:r>
            <a:endParaRPr lang="zh-CN" altLang="en-US" b="1"/>
          </a:p>
          <a:p>
            <a:r>
              <a:rPr lang="zh-CN" altLang="en-US" b="1"/>
              <a:t>依据：会议纪要或内部控制工作方案的相关文件确认。</a:t>
            </a:r>
            <a:endParaRPr lang="zh-CN" altLang="en-US" b="1"/>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1" name="标题 1"/>
          <p:cNvSpPr>
            <a:spLocks noGrp="1"/>
          </p:cNvSpPr>
          <p:nvPr>
            <p:ph type="title"/>
          </p:nvPr>
        </p:nvSpPr>
        <p:spPr/>
        <p:txBody>
          <a:bodyPr anchor="ctr"/>
          <a:p>
            <a:endParaRPr lang="zh-CN" altLang="en-US"/>
          </a:p>
        </p:txBody>
      </p:sp>
      <p:sp>
        <p:nvSpPr>
          <p:cNvPr id="61442" name="内容占位符 2"/>
          <p:cNvSpPr>
            <a:spLocks noGrp="1"/>
          </p:cNvSpPr>
          <p:nvPr>
            <p:ph idx="1"/>
          </p:nvPr>
        </p:nvSpPr>
        <p:spPr>
          <a:xfrm>
            <a:off x="283210" y="1066800"/>
            <a:ext cx="8527415" cy="5492750"/>
          </a:xfrm>
        </p:spPr>
        <p:txBody>
          <a:bodyPr anchor="t"/>
          <a:p>
            <a:r>
              <a:rPr lang="zh-CN" altLang="en-US" sz="2800" b="1"/>
              <a:t>3.对权力运行的制约</a:t>
            </a:r>
            <a:endParaRPr lang="zh-CN" altLang="en-US" sz="2800" b="1"/>
          </a:p>
          <a:p>
            <a:r>
              <a:rPr lang="zh-CN" altLang="en-US" sz="2800" b="1"/>
              <a:t>（</a:t>
            </a:r>
            <a:r>
              <a:rPr lang="en-US" altLang="zh-CN" sz="2800" b="1"/>
              <a:t>1</a:t>
            </a:r>
            <a:r>
              <a:rPr lang="zh-CN" altLang="en-US" sz="2800" b="1"/>
              <a:t>）权力运行机制的构建。应完成对本单位权力结构的梳理，并构建</a:t>
            </a:r>
            <a:r>
              <a:rPr lang="zh-CN" altLang="en-US" sz="2800" b="1">
                <a:ln/>
                <a:solidFill>
                  <a:schemeClr val="accent1"/>
                </a:solidFill>
                <a:effectLst>
                  <a:outerShdw blurRad="38100" dist="25400" dir="5400000" algn="ctr" rotWithShape="0">
                    <a:srgbClr val="6E747A">
                      <a:alpha val="43000"/>
                    </a:srgbClr>
                  </a:outerShdw>
                </a:effectLst>
              </a:rPr>
              <a:t>决策科学、执行坚决、监督有力</a:t>
            </a:r>
            <a:r>
              <a:rPr lang="zh-CN" altLang="en-US" sz="2800" b="1"/>
              <a:t>的权力运行机制，确保</a:t>
            </a:r>
            <a:r>
              <a:rPr lang="zh-CN" altLang="en-US" sz="2800" b="1">
                <a:ln/>
                <a:solidFill>
                  <a:schemeClr val="accent1"/>
                </a:solidFill>
                <a:effectLst>
                  <a:outerShdw blurRad="38100" dist="25400" dir="5400000" algn="ctr" rotWithShape="0">
                    <a:srgbClr val="6E747A">
                      <a:alpha val="43000"/>
                    </a:srgbClr>
                  </a:outerShdw>
                </a:effectLst>
              </a:rPr>
              <a:t>决策权、执行权、监督权</a:t>
            </a:r>
            <a:r>
              <a:rPr lang="zh-CN" altLang="en-US" sz="2800" b="1"/>
              <a:t>既相互制约又相互协调。</a:t>
            </a:r>
            <a:endParaRPr lang="zh-CN" altLang="en-US" sz="2800" b="1"/>
          </a:p>
          <a:p>
            <a:r>
              <a:rPr lang="zh-CN" altLang="en-US" sz="2800" b="1"/>
              <a:t>依据：查看会议纪要或相关文件确认。</a:t>
            </a:r>
            <a:endParaRPr lang="zh-CN" altLang="en-US" sz="2800" b="1"/>
          </a:p>
          <a:p>
            <a:r>
              <a:rPr lang="zh-CN" altLang="en-US" sz="2800" b="1">
                <a:sym typeface="+mn-ea"/>
              </a:rPr>
              <a:t>（</a:t>
            </a:r>
            <a:r>
              <a:rPr lang="en-US" altLang="zh-CN" sz="2800" b="1">
                <a:sym typeface="+mn-ea"/>
              </a:rPr>
              <a:t>2</a:t>
            </a:r>
            <a:r>
              <a:rPr lang="zh-CN" altLang="en-US" sz="2800" b="1">
                <a:sym typeface="+mn-ea"/>
              </a:rPr>
              <a:t>）对权力运行的监督。本单位应建立与审计、纪检监察等职能部门或岗位联动的权力运行监督及考评机制，以定期督查决策权、执行权等权力行使的情况，及时发现权力运行过程中的问题，予以校正和改进。</a:t>
            </a:r>
            <a:endParaRPr lang="zh-CN" altLang="en-US" sz="2800" b="1"/>
          </a:p>
          <a:p>
            <a:r>
              <a:rPr lang="zh-CN" altLang="en-US" sz="2800" b="1">
                <a:sym typeface="+mn-ea"/>
              </a:rPr>
              <a:t>依据：会议纪要、权力清单及相关制度确认。</a:t>
            </a:r>
            <a:endParaRPr lang="zh-CN" altLang="en-US" sz="2800" b="1"/>
          </a:p>
          <a:p>
            <a:endParaRPr lang="zh-CN" altLang="en-US" sz="2800" b="1"/>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89" name="标题 1"/>
          <p:cNvSpPr>
            <a:spLocks noGrp="1"/>
          </p:cNvSpPr>
          <p:nvPr>
            <p:ph type="title"/>
          </p:nvPr>
        </p:nvSpPr>
        <p:spPr/>
        <p:txBody>
          <a:bodyPr anchor="ctr"/>
          <a:p>
            <a:endParaRPr lang="zh-CN" altLang="en-US"/>
          </a:p>
        </p:txBody>
      </p:sp>
      <p:sp>
        <p:nvSpPr>
          <p:cNvPr id="63490" name="内容占位符 2"/>
          <p:cNvSpPr>
            <a:spLocks noGrp="1"/>
          </p:cNvSpPr>
          <p:nvPr>
            <p:ph idx="1"/>
          </p:nvPr>
        </p:nvSpPr>
        <p:spPr>
          <a:xfrm>
            <a:off x="457200" y="1265555"/>
            <a:ext cx="8368030" cy="5344795"/>
          </a:xfrm>
        </p:spPr>
        <p:txBody>
          <a:bodyPr anchor="t"/>
          <a:p>
            <a:r>
              <a:rPr lang="zh-CN" altLang="en-US" b="1"/>
              <a:t>4.内部控制制度完备情况指标</a:t>
            </a:r>
            <a:endParaRPr lang="zh-CN" altLang="en-US" b="1"/>
          </a:p>
          <a:p>
            <a:r>
              <a:rPr lang="zh-CN" altLang="en-US" sz="2800" b="1"/>
              <a:t>（</a:t>
            </a:r>
            <a:r>
              <a:rPr lang="en-US" altLang="zh-CN" sz="2800" b="1"/>
              <a:t>1</a:t>
            </a:r>
            <a:r>
              <a:rPr lang="zh-CN" altLang="en-US" sz="2800" b="1"/>
              <a:t>）建立预算管理制度。</a:t>
            </a:r>
            <a:endParaRPr lang="zh-CN" altLang="en-US" sz="2800" b="1"/>
          </a:p>
          <a:p>
            <a:r>
              <a:rPr lang="zh-CN" altLang="en-US" sz="2800" b="1"/>
              <a:t>（</a:t>
            </a:r>
            <a:r>
              <a:rPr lang="en-US" altLang="zh-CN" sz="2800" b="1"/>
              <a:t>2</a:t>
            </a:r>
            <a:r>
              <a:rPr lang="zh-CN" altLang="en-US" sz="2800" b="1"/>
              <a:t>）</a:t>
            </a:r>
            <a:r>
              <a:rPr lang="zh-CN" altLang="en-US" sz="2800" b="1">
                <a:sym typeface="+mn-ea"/>
              </a:rPr>
              <a:t>建立收入管理制度。</a:t>
            </a:r>
            <a:endParaRPr lang="zh-CN" altLang="en-US" sz="2800" b="1">
              <a:sym typeface="+mn-ea"/>
            </a:endParaRPr>
          </a:p>
          <a:p>
            <a:r>
              <a:rPr lang="zh-CN" altLang="en-US" sz="2800" b="1">
                <a:sym typeface="+mn-ea"/>
              </a:rPr>
              <a:t>（</a:t>
            </a:r>
            <a:r>
              <a:rPr lang="en-US" altLang="zh-CN" sz="2800" b="1">
                <a:sym typeface="+mn-ea"/>
              </a:rPr>
              <a:t>3</a:t>
            </a:r>
            <a:r>
              <a:rPr lang="zh-CN" altLang="en-US" sz="2800" b="1">
                <a:sym typeface="+mn-ea"/>
              </a:rPr>
              <a:t>）建立支出管理制度。</a:t>
            </a:r>
            <a:endParaRPr lang="zh-CN" altLang="en-US" sz="2800" b="1">
              <a:sym typeface="+mn-ea"/>
            </a:endParaRPr>
          </a:p>
          <a:p>
            <a:r>
              <a:rPr lang="zh-CN" altLang="en-US" sz="2800" b="1">
                <a:sym typeface="+mn-ea"/>
              </a:rPr>
              <a:t>（</a:t>
            </a:r>
            <a:r>
              <a:rPr lang="en-US" altLang="zh-CN" sz="2800" b="1">
                <a:sym typeface="+mn-ea"/>
              </a:rPr>
              <a:t>4</a:t>
            </a:r>
            <a:r>
              <a:rPr lang="zh-CN" altLang="en-US" sz="2800" b="1">
                <a:sym typeface="+mn-ea"/>
              </a:rPr>
              <a:t>）建立政府采购管理制度。</a:t>
            </a:r>
            <a:endParaRPr lang="zh-CN" altLang="en-US" sz="2800" b="1">
              <a:sym typeface="+mn-ea"/>
            </a:endParaRPr>
          </a:p>
          <a:p>
            <a:r>
              <a:rPr lang="zh-CN" altLang="en-US" sz="2800" b="1">
                <a:sym typeface="+mn-ea"/>
              </a:rPr>
              <a:t>（</a:t>
            </a:r>
            <a:r>
              <a:rPr lang="en-US" altLang="zh-CN" sz="2800" b="1">
                <a:sym typeface="+mn-ea"/>
              </a:rPr>
              <a:t>5</a:t>
            </a:r>
            <a:r>
              <a:rPr lang="zh-CN" altLang="en-US" sz="2800" b="1">
                <a:sym typeface="+mn-ea"/>
              </a:rPr>
              <a:t>）建立资产管理制度。</a:t>
            </a:r>
            <a:endParaRPr lang="zh-CN" altLang="en-US" sz="2800" b="1">
              <a:sym typeface="+mn-ea"/>
            </a:endParaRPr>
          </a:p>
          <a:p>
            <a:r>
              <a:rPr lang="zh-CN" altLang="en-US" sz="2800" b="1">
                <a:sym typeface="+mn-ea"/>
              </a:rPr>
              <a:t>（</a:t>
            </a:r>
            <a:r>
              <a:rPr lang="en-US" altLang="zh-CN" sz="2800" b="1">
                <a:sym typeface="+mn-ea"/>
              </a:rPr>
              <a:t>6</a:t>
            </a:r>
            <a:r>
              <a:rPr lang="zh-CN" altLang="en-US" sz="2800" b="1">
                <a:sym typeface="+mn-ea"/>
              </a:rPr>
              <a:t>）建立建设项目管理制度。</a:t>
            </a:r>
            <a:endParaRPr lang="zh-CN" altLang="en-US" sz="2800" b="1">
              <a:sym typeface="+mn-ea"/>
            </a:endParaRPr>
          </a:p>
          <a:p>
            <a:r>
              <a:rPr lang="zh-CN" altLang="en-US" sz="2800" b="1">
                <a:sym typeface="+mn-ea"/>
              </a:rPr>
              <a:t>（</a:t>
            </a:r>
            <a:r>
              <a:rPr lang="en-US" altLang="zh-CN" sz="2800" b="1">
                <a:sym typeface="+mn-ea"/>
              </a:rPr>
              <a:t>7</a:t>
            </a:r>
            <a:r>
              <a:rPr lang="zh-CN" altLang="en-US" sz="2800" b="1">
                <a:sym typeface="+mn-ea"/>
              </a:rPr>
              <a:t>）建立合同管理制度。</a:t>
            </a:r>
            <a:endParaRPr lang="zh-CN" altLang="en-US" sz="2800" b="1">
              <a:sym typeface="+mn-ea"/>
            </a:endParaRPr>
          </a:p>
          <a:p>
            <a:r>
              <a:rPr lang="zh-CN" altLang="en-US" sz="2800" b="1">
                <a:sym typeface="+mn-ea"/>
              </a:rPr>
              <a:t>（</a:t>
            </a:r>
            <a:r>
              <a:rPr lang="en-US" altLang="zh-CN" sz="2800" b="1">
                <a:sym typeface="+mn-ea"/>
              </a:rPr>
              <a:t>8</a:t>
            </a:r>
            <a:r>
              <a:rPr lang="zh-CN" altLang="en-US" sz="2800" b="1">
                <a:sym typeface="+mn-ea"/>
              </a:rPr>
              <a:t>）建立决策机制制度。</a:t>
            </a:r>
            <a:endParaRPr lang="zh-CN" altLang="en-US" sz="2800" b="1">
              <a:sym typeface="+mn-ea"/>
            </a:endParaRPr>
          </a:p>
          <a:p>
            <a:r>
              <a:rPr lang="zh-CN" altLang="en-US" sz="2800" b="1">
                <a:sym typeface="+mn-ea"/>
              </a:rPr>
              <a:t>依据：已印发并执行的单项内控管理制度确认。</a:t>
            </a:r>
            <a:endParaRPr lang="zh-CN" altLang="en-US" sz="2800" b="1">
              <a:sym typeface="+mn-e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1" name="标题 1"/>
          <p:cNvSpPr>
            <a:spLocks noGrp="1"/>
          </p:cNvSpPr>
          <p:nvPr>
            <p:ph type="title"/>
          </p:nvPr>
        </p:nvSpPr>
        <p:spPr/>
        <p:txBody>
          <a:bodyPr anchor="ctr"/>
          <a:p>
            <a:endParaRPr lang="zh-CN" altLang="en-US"/>
          </a:p>
        </p:txBody>
      </p:sp>
      <p:sp>
        <p:nvSpPr>
          <p:cNvPr id="71682" name="内容占位符 2"/>
          <p:cNvSpPr>
            <a:spLocks noGrp="1"/>
          </p:cNvSpPr>
          <p:nvPr>
            <p:ph idx="1"/>
          </p:nvPr>
        </p:nvSpPr>
        <p:spPr>
          <a:xfrm>
            <a:off x="457200" y="1227138"/>
            <a:ext cx="8229600" cy="5097462"/>
          </a:xfrm>
        </p:spPr>
        <p:txBody>
          <a:bodyPr anchor="t"/>
          <a:p>
            <a:r>
              <a:rPr lang="zh-CN" altLang="en-US" b="1"/>
              <a:t>5.不相容岗位与职责分离控制</a:t>
            </a:r>
            <a:endParaRPr lang="zh-CN" altLang="en-US" b="1"/>
          </a:p>
          <a:p>
            <a:r>
              <a:rPr lang="zh-CN" altLang="en-US" sz="2800" b="1"/>
              <a:t>（</a:t>
            </a:r>
            <a:r>
              <a:rPr lang="en-US" altLang="zh-CN" sz="2800" b="1"/>
              <a:t>1</a:t>
            </a:r>
            <a:r>
              <a:rPr lang="zh-CN" altLang="en-US" sz="2800" b="1"/>
              <a:t>）对不相容岗位与职责进行了有效设计。如：申请与审核审批、审核审批与执行、执行与信息记录、审核审批与监督、执行与监督等。</a:t>
            </a:r>
            <a:endParaRPr lang="zh-CN" altLang="en-US" sz="2800" b="1"/>
          </a:p>
          <a:p>
            <a:r>
              <a:rPr lang="zh-CN" altLang="en-US" sz="2800" b="1"/>
              <a:t>依据：印发的岗位规章制度及岗位职责手册确认。</a:t>
            </a:r>
            <a:endParaRPr lang="zh-CN" altLang="en-US" sz="2800" b="1"/>
          </a:p>
          <a:p>
            <a:r>
              <a:rPr lang="zh-CN" altLang="en-US" sz="2800" b="1">
                <a:sym typeface="+mn-ea"/>
              </a:rPr>
              <a:t>（</a:t>
            </a:r>
            <a:r>
              <a:rPr lang="en-US" altLang="zh-CN" sz="2800" b="1">
                <a:sym typeface="+mn-ea"/>
              </a:rPr>
              <a:t>2</a:t>
            </a:r>
            <a:r>
              <a:rPr lang="zh-CN" altLang="en-US" sz="2800" b="1">
                <a:sym typeface="+mn-ea"/>
              </a:rPr>
              <a:t>）不相容岗位与职责得到有效的分离和实施，形成相互制约、相互监督的工作机制。</a:t>
            </a:r>
            <a:endParaRPr lang="zh-CN" altLang="en-US" sz="2800" b="1"/>
          </a:p>
          <a:p>
            <a:r>
              <a:rPr lang="zh-CN" altLang="en-US" sz="2800" b="1">
                <a:sym typeface="+mn-ea"/>
              </a:rPr>
              <a:t>依据：相关单据确认</a:t>
            </a:r>
            <a:endParaRPr lang="zh-CN" altLang="en-US" sz="2800" b="1"/>
          </a:p>
          <a:p>
            <a:endParaRPr lang="zh-CN"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3729" name="标题 1"/>
          <p:cNvSpPr>
            <a:spLocks noGrp="1"/>
          </p:cNvSpPr>
          <p:nvPr>
            <p:ph type="title"/>
          </p:nvPr>
        </p:nvSpPr>
        <p:spPr/>
        <p:txBody>
          <a:bodyPr anchor="ctr"/>
          <a:p>
            <a:endParaRPr lang="zh-CN" altLang="en-US"/>
          </a:p>
        </p:txBody>
      </p:sp>
      <p:sp>
        <p:nvSpPr>
          <p:cNvPr id="73730" name="内容占位符 2"/>
          <p:cNvSpPr>
            <a:spLocks noGrp="1"/>
          </p:cNvSpPr>
          <p:nvPr>
            <p:ph idx="1"/>
          </p:nvPr>
        </p:nvSpPr>
        <p:spPr>
          <a:xfrm>
            <a:off x="457200" y="1066800"/>
            <a:ext cx="8229600" cy="5518785"/>
          </a:xfrm>
        </p:spPr>
        <p:txBody>
          <a:bodyPr anchor="t"/>
          <a:p>
            <a:r>
              <a:rPr lang="zh-CN" altLang="en-US" sz="2800" b="1"/>
              <a:t>6.内部控制管理信息系统功能覆盖情况</a:t>
            </a:r>
            <a:endParaRPr lang="zh-CN" altLang="en-US" sz="2800" b="1"/>
          </a:p>
          <a:p>
            <a:r>
              <a:rPr lang="zh-CN" altLang="en-US" sz="2800" b="1"/>
              <a:t>（</a:t>
            </a:r>
            <a:r>
              <a:rPr lang="en-US" altLang="zh-CN" sz="2800" b="1"/>
              <a:t>1</a:t>
            </a:r>
            <a:r>
              <a:rPr lang="zh-CN" altLang="en-US" sz="2800" b="1"/>
              <a:t>）建立内部控制管理信息系统，功能覆盖至少应包括预算管理、收支管理、政府采购管理、资产管理、建设项目管理、合同管理等方面业务事项。</a:t>
            </a:r>
            <a:endParaRPr lang="zh-CN" altLang="en-US" sz="2800" b="1"/>
          </a:p>
          <a:p>
            <a:r>
              <a:rPr lang="zh-CN" altLang="en-US" sz="2800" b="1"/>
              <a:t>依据：将系统功能与内部控制制度要求对比确认。</a:t>
            </a:r>
            <a:endParaRPr lang="zh-CN" altLang="en-US" sz="2800" b="1"/>
          </a:p>
          <a:p>
            <a:r>
              <a:rPr lang="zh-CN" altLang="en-US" sz="2800" b="1">
                <a:sym typeface="+mn-ea"/>
              </a:rPr>
              <a:t>（</a:t>
            </a:r>
            <a:r>
              <a:rPr lang="en-US" altLang="zh-CN" sz="2800" b="1">
                <a:sym typeface="+mn-ea"/>
              </a:rPr>
              <a:t>2</a:t>
            </a:r>
            <a:r>
              <a:rPr lang="zh-CN" altLang="en-US" sz="2800" b="1">
                <a:sym typeface="+mn-ea"/>
              </a:rPr>
              <a:t>）系统设置不相容岗位账户并体现其职权。应针对所覆盖的业务流程内部控制的不相容岗位与职责在系统中分别设立独立的账户名称和密码、明确的操作权限等级。</a:t>
            </a:r>
            <a:endParaRPr lang="zh-CN" altLang="en-US" sz="2800" b="1">
              <a:sym typeface="+mn-ea"/>
            </a:endParaRPr>
          </a:p>
          <a:p>
            <a:r>
              <a:rPr lang="zh-CN" altLang="en-US" sz="2800" b="1">
                <a:sym typeface="+mn-ea"/>
              </a:rPr>
              <a:t>依据：将系统用户账户设置情况与内部控制制度要求对比确认。</a:t>
            </a:r>
            <a:endParaRPr lang="zh-CN" altLang="en-US" sz="2800" b="1">
              <a:sym typeface="+mn-ea"/>
            </a:endParaRPr>
          </a:p>
          <a:p>
            <a:endParaRPr lang="zh-CN"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09" name="标题 146433"/>
          <p:cNvSpPr>
            <a:spLocks noGrp="1"/>
          </p:cNvSpPr>
          <p:nvPr>
            <p:ph type="title"/>
          </p:nvPr>
        </p:nvSpPr>
        <p:spPr/>
        <p:txBody>
          <a:bodyPr anchor="ctr"/>
          <a:p>
            <a:r>
              <a:rPr lang="zh-CN" altLang="en-US" sz="4000" b="0" dirty="0">
                <a:ea typeface="黑体" panose="02010609060101010101" pitchFamily="2" charset="-122"/>
              </a:rPr>
              <a:t>三、业务层面内控</a:t>
            </a:r>
            <a:r>
              <a:rPr lang="zh-CN" sz="4000" b="0" dirty="0">
                <a:ea typeface="黑体" panose="02010609060101010101" pitchFamily="2" charset="-122"/>
              </a:rPr>
              <a:t>制度实务</a:t>
            </a:r>
            <a:endParaRPr lang="zh-CN" sz="4000" b="0">
              <a:ea typeface="黑体" panose="02010609060101010101" pitchFamily="2" charset="-122"/>
            </a:endParaRPr>
          </a:p>
        </p:txBody>
      </p:sp>
      <p:sp>
        <p:nvSpPr>
          <p:cNvPr id="43010" name="椭圆 146434"/>
          <p:cNvSpPr/>
          <p:nvPr/>
        </p:nvSpPr>
        <p:spPr>
          <a:xfrm>
            <a:off x="5199063" y="2065338"/>
            <a:ext cx="2971800" cy="2971800"/>
          </a:xfrm>
          <a:prstGeom prst="ellipse">
            <a:avLst/>
          </a:prstGeom>
          <a:noFill/>
          <a:ln w="38100" cap="flat" cmpd="sng">
            <a:solidFill>
              <a:schemeClr val="folHlink"/>
            </a:solidFill>
            <a:prstDash val="solid"/>
            <a:round/>
            <a:headEnd type="none" w="med" len="med"/>
            <a:tailEnd type="none" w="med" len="med"/>
          </a:ln>
          <a:effectLst>
            <a:outerShdw dist="35921" dir="2699999" algn="ctr" rotWithShape="0">
              <a:srgbClr val="080808">
                <a:alpha val="50000"/>
              </a:srgbClr>
            </a:outerShdw>
          </a:effectLst>
        </p:spPr>
        <p:txBody>
          <a:bodyPr anchor="t"/>
          <a:p>
            <a:pPr lvl="0"/>
            <a:endParaRPr lang="zh-CN" altLang="en-US">
              <a:latin typeface="Arial" panose="020B0604020202020204" pitchFamily="34" charset="0"/>
              <a:ea typeface="Arial" panose="020B0604020202020204" pitchFamily="34" charset="0"/>
            </a:endParaRPr>
          </a:p>
        </p:txBody>
      </p:sp>
      <p:sp>
        <p:nvSpPr>
          <p:cNvPr id="43011" name="椭圆 146435"/>
          <p:cNvSpPr/>
          <p:nvPr/>
        </p:nvSpPr>
        <p:spPr>
          <a:xfrm>
            <a:off x="838200" y="2065338"/>
            <a:ext cx="2971800" cy="2971800"/>
          </a:xfrm>
          <a:prstGeom prst="ellipse">
            <a:avLst/>
          </a:prstGeom>
          <a:noFill/>
          <a:ln w="38100" cap="flat" cmpd="sng">
            <a:solidFill>
              <a:schemeClr val="accent2"/>
            </a:solidFill>
            <a:prstDash val="solid"/>
            <a:round/>
            <a:headEnd type="none" w="med" len="med"/>
            <a:tailEnd type="none" w="med" len="med"/>
          </a:ln>
          <a:effectLst>
            <a:outerShdw dist="35921" dir="2699999" algn="ctr" rotWithShape="0">
              <a:srgbClr val="080808">
                <a:alpha val="50000"/>
              </a:srgbClr>
            </a:outerShdw>
          </a:effectLst>
        </p:spPr>
        <p:txBody>
          <a:bodyPr anchor="t"/>
          <a:p>
            <a:pPr lvl="0"/>
            <a:endParaRPr lang="zh-CN" altLang="en-US">
              <a:latin typeface="Arial" panose="020B0604020202020204" pitchFamily="34" charset="0"/>
              <a:ea typeface="Arial" panose="020B0604020202020204" pitchFamily="34" charset="0"/>
            </a:endParaRPr>
          </a:p>
        </p:txBody>
      </p:sp>
      <p:sp>
        <p:nvSpPr>
          <p:cNvPr id="43012" name="Text Box 9"/>
          <p:cNvSpPr txBox="1"/>
          <p:nvPr/>
        </p:nvSpPr>
        <p:spPr>
          <a:xfrm>
            <a:off x="1331913" y="3284538"/>
            <a:ext cx="1646237" cy="366712"/>
          </a:xfrm>
          <a:prstGeom prst="rect">
            <a:avLst/>
          </a:prstGeom>
          <a:noFill/>
          <a:ln w="9525">
            <a:noFill/>
          </a:ln>
        </p:spPr>
        <p:txBody>
          <a:bodyPr anchor="t">
            <a:spAutoFit/>
          </a:bodyPr>
          <a:p>
            <a:pPr lvl="0" algn="ctr">
              <a:spcBef>
                <a:spcPct val="50000"/>
              </a:spcBef>
            </a:pPr>
            <a:r>
              <a:rPr lang="zh-CN" altLang="en-US" dirty="0">
                <a:latin typeface="Arial" panose="020B0604020202020204" pitchFamily="34" charset="0"/>
                <a:ea typeface="宋体" panose="02010600030101010101" pitchFamily="2" charset="-122"/>
              </a:rPr>
              <a:t>业务控制</a:t>
            </a:r>
            <a:endParaRPr lang="zh-CN" altLang="en-US" dirty="0">
              <a:latin typeface="Arial" panose="020B0604020202020204" pitchFamily="34" charset="0"/>
              <a:ea typeface="宋体" panose="02010600030101010101" pitchFamily="2" charset="-122"/>
            </a:endParaRPr>
          </a:p>
        </p:txBody>
      </p:sp>
      <p:grpSp>
        <p:nvGrpSpPr>
          <p:cNvPr id="43013" name="Group 15"/>
          <p:cNvGrpSpPr/>
          <p:nvPr/>
        </p:nvGrpSpPr>
        <p:grpSpPr>
          <a:xfrm>
            <a:off x="1263650" y="1676400"/>
            <a:ext cx="1000125" cy="977900"/>
            <a:chOff x="480" y="1200"/>
            <a:chExt cx="1042" cy="1019"/>
          </a:xfrm>
        </p:grpSpPr>
        <p:grpSp>
          <p:nvGrpSpPr>
            <p:cNvPr id="43014" name="Group 16"/>
            <p:cNvGrpSpPr/>
            <p:nvPr/>
          </p:nvGrpSpPr>
          <p:grpSpPr>
            <a:xfrm>
              <a:off x="480" y="1200"/>
              <a:ext cx="1042" cy="1019"/>
              <a:chOff x="480" y="1200"/>
              <a:chExt cx="1042" cy="1019"/>
            </a:xfrm>
          </p:grpSpPr>
          <p:pic>
            <p:nvPicPr>
              <p:cNvPr id="43015" name="Picture 17" descr="circuler_1"/>
              <p:cNvPicPr>
                <a:picLocks noChangeAspect="1"/>
              </p:cNvPicPr>
              <p:nvPr/>
            </p:nvPicPr>
            <p:blipFill>
              <a:blip r:embed="rId1"/>
              <a:stretch>
                <a:fillRect/>
              </a:stretch>
            </p:blipFill>
            <p:spPr>
              <a:xfrm>
                <a:off x="480" y="1200"/>
                <a:ext cx="1042" cy="1016"/>
              </a:xfrm>
              <a:prstGeom prst="rect">
                <a:avLst/>
              </a:prstGeom>
              <a:noFill/>
              <a:ln w="9525">
                <a:noFill/>
              </a:ln>
            </p:spPr>
          </p:pic>
          <p:sp>
            <p:nvSpPr>
              <p:cNvPr id="43016" name="Oval 18"/>
              <p:cNvSpPr/>
              <p:nvPr/>
            </p:nvSpPr>
            <p:spPr>
              <a:xfrm>
                <a:off x="480" y="1200"/>
                <a:ext cx="1035" cy="1019"/>
              </a:xfrm>
              <a:prstGeom prst="ellipse">
                <a:avLst/>
              </a:prstGeom>
              <a:gradFill rotWithShape="1">
                <a:gsLst>
                  <a:gs pos="0">
                    <a:schemeClr val="accent2"/>
                  </a:gs>
                  <a:gs pos="50000">
                    <a:srgbClr val="624E08"/>
                  </a:gs>
                  <a:gs pos="100000">
                    <a:schemeClr val="accent2"/>
                  </a:gs>
                </a:gsLst>
                <a:lin ang="5400000" scaled="1"/>
                <a:tileRect/>
              </a:gradFill>
              <a:ln w="9525">
                <a:noFill/>
              </a:ln>
            </p:spPr>
            <p:txBody>
              <a:bodyPr wrap="none" anchor="ctr"/>
              <a:p>
                <a:pPr lvl="0"/>
                <a:endParaRPr lang="zh-CN" altLang="en-US" b="0" dirty="0">
                  <a:latin typeface="Calibri" panose="020F0502020204030204" pitchFamily="34" charset="0"/>
                  <a:ea typeface="宋体" panose="02010600030101010101" pitchFamily="2" charset="-122"/>
                </a:endParaRPr>
              </a:p>
            </p:txBody>
          </p:sp>
        </p:grpSp>
        <p:pic>
          <p:nvPicPr>
            <p:cNvPr id="43017" name="Picture 19" descr="Picture2"/>
            <p:cNvPicPr>
              <a:picLocks noChangeAspect="1"/>
            </p:cNvPicPr>
            <p:nvPr/>
          </p:nvPicPr>
          <p:blipFill>
            <a:blip r:embed="rId2"/>
            <a:stretch>
              <a:fillRect/>
            </a:stretch>
          </p:blipFill>
          <p:spPr>
            <a:xfrm>
              <a:off x="584" y="1210"/>
              <a:ext cx="823" cy="360"/>
            </a:xfrm>
            <a:prstGeom prst="rect">
              <a:avLst/>
            </a:prstGeom>
            <a:noFill/>
            <a:ln w="9525">
              <a:noFill/>
            </a:ln>
          </p:spPr>
        </p:pic>
      </p:grpSp>
      <p:sp>
        <p:nvSpPr>
          <p:cNvPr id="43018" name="Text Box 30"/>
          <p:cNvSpPr txBox="1"/>
          <p:nvPr/>
        </p:nvSpPr>
        <p:spPr>
          <a:xfrm>
            <a:off x="1258888" y="1773238"/>
            <a:ext cx="936625" cy="703262"/>
          </a:xfrm>
          <a:prstGeom prst="rect">
            <a:avLst/>
          </a:prstGeom>
          <a:noFill/>
          <a:ln w="9525">
            <a:noFill/>
          </a:ln>
        </p:spPr>
        <p:txBody>
          <a:bodyPr anchor="t">
            <a:spAutoFit/>
          </a:bodyPr>
          <a:p>
            <a:pPr lvl="0" algn="ctr">
              <a:spcBef>
                <a:spcPct val="50000"/>
              </a:spcBef>
            </a:pPr>
            <a:r>
              <a:rPr lang="zh-CN" altLang="en-US" sz="1600" dirty="0">
                <a:solidFill>
                  <a:srgbClr val="F8F8F8"/>
                </a:solidFill>
                <a:latin typeface="Arial" panose="020B0604020202020204" pitchFamily="34" charset="0"/>
                <a:ea typeface="宋体" panose="02010600030101010101" pitchFamily="2" charset="-122"/>
              </a:rPr>
              <a:t>预算</a:t>
            </a:r>
            <a:endParaRPr lang="zh-CN" altLang="en-US" sz="1600" dirty="0">
              <a:solidFill>
                <a:srgbClr val="F8F8F8"/>
              </a:solidFill>
              <a:latin typeface="Arial" panose="020B0604020202020204" pitchFamily="34" charset="0"/>
              <a:ea typeface="宋体" panose="02010600030101010101" pitchFamily="2" charset="-122"/>
            </a:endParaRPr>
          </a:p>
          <a:p>
            <a:pPr lvl="0" algn="ctr">
              <a:spcBef>
                <a:spcPct val="50000"/>
              </a:spcBef>
            </a:pPr>
            <a:r>
              <a:rPr lang="zh-CN" altLang="en-US" sz="1600" dirty="0">
                <a:solidFill>
                  <a:srgbClr val="F8F8F8"/>
                </a:solidFill>
                <a:latin typeface="Arial" panose="020B0604020202020204" pitchFamily="34" charset="0"/>
                <a:ea typeface="宋体" panose="02010600030101010101" pitchFamily="2" charset="-122"/>
              </a:rPr>
              <a:t>业务</a:t>
            </a:r>
            <a:endParaRPr lang="zh-CN" altLang="en-US" sz="1600" dirty="0">
              <a:solidFill>
                <a:srgbClr val="F8F8F8"/>
              </a:solidFill>
              <a:latin typeface="Arial" panose="020B0604020202020204" pitchFamily="34" charset="0"/>
              <a:ea typeface="宋体" panose="02010600030101010101" pitchFamily="2" charset="-122"/>
            </a:endParaRPr>
          </a:p>
        </p:txBody>
      </p:sp>
      <p:sp>
        <p:nvSpPr>
          <p:cNvPr id="43019" name="Text Box 9"/>
          <p:cNvSpPr txBox="1"/>
          <p:nvPr/>
        </p:nvSpPr>
        <p:spPr>
          <a:xfrm>
            <a:off x="6084888" y="3213100"/>
            <a:ext cx="1646237" cy="366713"/>
          </a:xfrm>
          <a:prstGeom prst="rect">
            <a:avLst/>
          </a:prstGeom>
          <a:noFill/>
          <a:ln w="9525">
            <a:noFill/>
          </a:ln>
        </p:spPr>
        <p:txBody>
          <a:bodyPr anchor="t">
            <a:spAutoFit/>
          </a:bodyPr>
          <a:p>
            <a:pPr lvl="0" algn="ctr">
              <a:spcBef>
                <a:spcPct val="50000"/>
              </a:spcBef>
            </a:pPr>
            <a:r>
              <a:rPr lang="zh-CN" altLang="en-US" dirty="0">
                <a:latin typeface="Arial" panose="020B0604020202020204" pitchFamily="34" charset="0"/>
                <a:ea typeface="宋体" panose="02010600030101010101" pitchFamily="2" charset="-122"/>
              </a:rPr>
              <a:t>业务控制</a:t>
            </a:r>
            <a:endParaRPr lang="zh-CN" altLang="en-US" dirty="0">
              <a:latin typeface="Arial" panose="020B0604020202020204" pitchFamily="34" charset="0"/>
              <a:ea typeface="宋体" panose="02010600030101010101" pitchFamily="2" charset="-122"/>
            </a:endParaRPr>
          </a:p>
        </p:txBody>
      </p:sp>
      <p:grpSp>
        <p:nvGrpSpPr>
          <p:cNvPr id="43020" name="Group 45"/>
          <p:cNvGrpSpPr/>
          <p:nvPr/>
        </p:nvGrpSpPr>
        <p:grpSpPr>
          <a:xfrm>
            <a:off x="6777038" y="1706563"/>
            <a:ext cx="1000125" cy="977900"/>
            <a:chOff x="480" y="1200"/>
            <a:chExt cx="1042" cy="1019"/>
          </a:xfrm>
        </p:grpSpPr>
        <p:grpSp>
          <p:nvGrpSpPr>
            <p:cNvPr id="43021" name="Group 46"/>
            <p:cNvGrpSpPr/>
            <p:nvPr/>
          </p:nvGrpSpPr>
          <p:grpSpPr>
            <a:xfrm>
              <a:off x="480" y="1200"/>
              <a:ext cx="1042" cy="1019"/>
              <a:chOff x="480" y="1200"/>
              <a:chExt cx="1042" cy="1019"/>
            </a:xfrm>
          </p:grpSpPr>
          <p:pic>
            <p:nvPicPr>
              <p:cNvPr id="43022" name="Picture 47" descr="circuler_1"/>
              <p:cNvPicPr>
                <a:picLocks noChangeAspect="1"/>
              </p:cNvPicPr>
              <p:nvPr/>
            </p:nvPicPr>
            <p:blipFill>
              <a:blip r:embed="rId1"/>
              <a:stretch>
                <a:fillRect/>
              </a:stretch>
            </p:blipFill>
            <p:spPr>
              <a:xfrm>
                <a:off x="480" y="1200"/>
                <a:ext cx="1042" cy="1016"/>
              </a:xfrm>
              <a:prstGeom prst="rect">
                <a:avLst/>
              </a:prstGeom>
              <a:noFill/>
              <a:ln w="9525">
                <a:noFill/>
              </a:ln>
            </p:spPr>
          </p:pic>
          <p:sp>
            <p:nvSpPr>
              <p:cNvPr id="43023" name="Oval 48"/>
              <p:cNvSpPr/>
              <p:nvPr/>
            </p:nvSpPr>
            <p:spPr>
              <a:xfrm>
                <a:off x="480" y="1200"/>
                <a:ext cx="1035" cy="1019"/>
              </a:xfrm>
              <a:prstGeom prst="ellipse">
                <a:avLst/>
              </a:prstGeom>
              <a:gradFill rotWithShape="1">
                <a:gsLst>
                  <a:gs pos="0">
                    <a:schemeClr val="folHlink"/>
                  </a:gs>
                  <a:gs pos="50000">
                    <a:srgbClr val="1E5860"/>
                  </a:gs>
                  <a:gs pos="100000">
                    <a:schemeClr val="folHlink"/>
                  </a:gs>
                </a:gsLst>
                <a:lin ang="5400000" scaled="1"/>
                <a:tileRect/>
              </a:gradFill>
              <a:ln w="9525">
                <a:noFill/>
              </a:ln>
            </p:spPr>
            <p:txBody>
              <a:bodyPr wrap="none" anchor="ctr"/>
              <a:p>
                <a:pPr lvl="0"/>
                <a:endParaRPr lang="zh-CN" altLang="en-US" b="0" dirty="0">
                  <a:latin typeface="Calibri" panose="020F0502020204030204" pitchFamily="34" charset="0"/>
                  <a:ea typeface="宋体" panose="02010600030101010101" pitchFamily="2" charset="-122"/>
                </a:endParaRPr>
              </a:p>
            </p:txBody>
          </p:sp>
        </p:grpSp>
        <p:pic>
          <p:nvPicPr>
            <p:cNvPr id="43024" name="Picture 49" descr="Picture2"/>
            <p:cNvPicPr>
              <a:picLocks noChangeAspect="1"/>
            </p:cNvPicPr>
            <p:nvPr/>
          </p:nvPicPr>
          <p:blipFill>
            <a:blip r:embed="rId2"/>
            <a:stretch>
              <a:fillRect/>
            </a:stretch>
          </p:blipFill>
          <p:spPr>
            <a:xfrm>
              <a:off x="584" y="1210"/>
              <a:ext cx="823" cy="360"/>
            </a:xfrm>
            <a:prstGeom prst="rect">
              <a:avLst/>
            </a:prstGeom>
            <a:noFill/>
            <a:ln w="9525">
              <a:noFill/>
            </a:ln>
          </p:spPr>
        </p:pic>
      </p:grpSp>
      <p:sp>
        <p:nvSpPr>
          <p:cNvPr id="43025" name="Text Box 50"/>
          <p:cNvSpPr txBox="1"/>
          <p:nvPr/>
        </p:nvSpPr>
        <p:spPr>
          <a:xfrm>
            <a:off x="6743700" y="1916113"/>
            <a:ext cx="1060450" cy="703262"/>
          </a:xfrm>
          <a:prstGeom prst="rect">
            <a:avLst/>
          </a:prstGeom>
          <a:noFill/>
          <a:ln w="9525">
            <a:noFill/>
          </a:ln>
        </p:spPr>
        <p:txBody>
          <a:bodyPr anchor="t">
            <a:spAutoFit/>
          </a:bodyPr>
          <a:p>
            <a:pPr lvl="0" algn="ctr">
              <a:spcBef>
                <a:spcPct val="50000"/>
              </a:spcBef>
            </a:pPr>
            <a:r>
              <a:rPr lang="zh-CN" altLang="en-US" sz="1600" dirty="0">
                <a:solidFill>
                  <a:srgbClr val="F8F8F8"/>
                </a:solidFill>
                <a:latin typeface="Arial" panose="020B0604020202020204" pitchFamily="34" charset="0"/>
                <a:ea typeface="宋体" panose="02010600030101010101" pitchFamily="2" charset="-122"/>
              </a:rPr>
              <a:t>资产</a:t>
            </a:r>
            <a:endParaRPr lang="zh-CN" altLang="en-US" sz="1600" dirty="0">
              <a:solidFill>
                <a:srgbClr val="F8F8F8"/>
              </a:solidFill>
              <a:latin typeface="Arial" panose="020B0604020202020204" pitchFamily="34" charset="0"/>
              <a:ea typeface="宋体" panose="02010600030101010101" pitchFamily="2" charset="-122"/>
            </a:endParaRPr>
          </a:p>
          <a:p>
            <a:pPr lvl="0" algn="ctr">
              <a:spcBef>
                <a:spcPct val="50000"/>
              </a:spcBef>
            </a:pPr>
            <a:r>
              <a:rPr lang="zh-CN" altLang="en-US" sz="1600" dirty="0">
                <a:solidFill>
                  <a:srgbClr val="F8F8F8"/>
                </a:solidFill>
                <a:latin typeface="Arial" panose="020B0604020202020204" pitchFamily="34" charset="0"/>
                <a:ea typeface="宋体" panose="02010600030101010101" pitchFamily="2" charset="-122"/>
              </a:rPr>
              <a:t>业务</a:t>
            </a:r>
            <a:endParaRPr lang="zh-CN" altLang="en-US" sz="1600" dirty="0">
              <a:solidFill>
                <a:srgbClr val="F8F8F8"/>
              </a:solidFill>
              <a:latin typeface="Arial" panose="020B0604020202020204" pitchFamily="34" charset="0"/>
              <a:ea typeface="宋体" panose="02010600030101010101" pitchFamily="2" charset="-122"/>
            </a:endParaRPr>
          </a:p>
        </p:txBody>
      </p:sp>
      <p:sp>
        <p:nvSpPr>
          <p:cNvPr id="43026" name="Text Box 4"/>
          <p:cNvSpPr txBox="1"/>
          <p:nvPr/>
        </p:nvSpPr>
        <p:spPr>
          <a:xfrm>
            <a:off x="1365250" y="5538788"/>
            <a:ext cx="6286500" cy="519112"/>
          </a:xfrm>
          <a:prstGeom prst="rect">
            <a:avLst/>
          </a:prstGeom>
          <a:noFill/>
          <a:ln w="9525">
            <a:noFill/>
          </a:ln>
        </p:spPr>
        <p:txBody>
          <a:bodyPr anchor="t">
            <a:spAutoFit/>
          </a:bodyPr>
          <a:p>
            <a:pPr lvl="0" algn="ctr" eaLnBrk="0" hangingPunct="0"/>
            <a:r>
              <a:rPr lang="zh-CN" altLang="en-US" sz="2800" dirty="0">
                <a:solidFill>
                  <a:srgbClr val="000066"/>
                </a:solidFill>
                <a:latin typeface="Arial" panose="020B0604020202020204" pitchFamily="34" charset="0"/>
                <a:ea typeface="楷体_GB2312" pitchFamily="49" charset="-122"/>
              </a:rPr>
              <a:t>业务层面控制的内部控制</a:t>
            </a:r>
            <a:endParaRPr lang="zh-CN" altLang="en-US" sz="2800" dirty="0">
              <a:solidFill>
                <a:srgbClr val="000066"/>
              </a:solidFill>
              <a:latin typeface="Arial" panose="020B0604020202020204" pitchFamily="34" charset="0"/>
              <a:ea typeface="楷体_GB2312" pitchFamily="49" charset="-122"/>
            </a:endParaRPr>
          </a:p>
        </p:txBody>
      </p:sp>
      <p:grpSp>
        <p:nvGrpSpPr>
          <p:cNvPr id="43027" name="Group 15"/>
          <p:cNvGrpSpPr/>
          <p:nvPr/>
        </p:nvGrpSpPr>
        <p:grpSpPr>
          <a:xfrm>
            <a:off x="1263650" y="4429125"/>
            <a:ext cx="1000125" cy="977900"/>
            <a:chOff x="480" y="1200"/>
            <a:chExt cx="1042" cy="1019"/>
          </a:xfrm>
        </p:grpSpPr>
        <p:grpSp>
          <p:nvGrpSpPr>
            <p:cNvPr id="43028" name="Group 16"/>
            <p:cNvGrpSpPr/>
            <p:nvPr/>
          </p:nvGrpSpPr>
          <p:grpSpPr>
            <a:xfrm>
              <a:off x="480" y="1200"/>
              <a:ext cx="1042" cy="1019"/>
              <a:chOff x="480" y="1200"/>
              <a:chExt cx="1042" cy="1019"/>
            </a:xfrm>
          </p:grpSpPr>
          <p:pic>
            <p:nvPicPr>
              <p:cNvPr id="43029" name="Picture 17" descr="circuler_1"/>
              <p:cNvPicPr>
                <a:picLocks noChangeAspect="1"/>
              </p:cNvPicPr>
              <p:nvPr/>
            </p:nvPicPr>
            <p:blipFill>
              <a:blip r:embed="rId1"/>
              <a:stretch>
                <a:fillRect/>
              </a:stretch>
            </p:blipFill>
            <p:spPr>
              <a:xfrm>
                <a:off x="480" y="1200"/>
                <a:ext cx="1042" cy="1016"/>
              </a:xfrm>
              <a:prstGeom prst="rect">
                <a:avLst/>
              </a:prstGeom>
              <a:noFill/>
              <a:ln w="9525">
                <a:noFill/>
              </a:ln>
            </p:spPr>
          </p:pic>
          <p:sp>
            <p:nvSpPr>
              <p:cNvPr id="43030" name="Oval 18"/>
              <p:cNvSpPr/>
              <p:nvPr/>
            </p:nvSpPr>
            <p:spPr>
              <a:xfrm>
                <a:off x="480" y="1200"/>
                <a:ext cx="1035" cy="1019"/>
              </a:xfrm>
              <a:prstGeom prst="ellipse">
                <a:avLst/>
              </a:prstGeom>
              <a:gradFill rotWithShape="1">
                <a:gsLst>
                  <a:gs pos="0">
                    <a:schemeClr val="accent2"/>
                  </a:gs>
                  <a:gs pos="50000">
                    <a:srgbClr val="765F0A"/>
                  </a:gs>
                  <a:gs pos="100000">
                    <a:schemeClr val="accent2"/>
                  </a:gs>
                </a:gsLst>
                <a:lin ang="5400000" scaled="1"/>
                <a:tileRect/>
              </a:gradFill>
              <a:ln w="9525">
                <a:noFill/>
              </a:ln>
            </p:spPr>
            <p:txBody>
              <a:bodyPr wrap="none" anchor="ctr"/>
              <a:p>
                <a:pPr lvl="0"/>
                <a:endParaRPr lang="zh-CN" altLang="en-US" b="0" dirty="0">
                  <a:latin typeface="Calibri" panose="020F0502020204030204" pitchFamily="34" charset="0"/>
                  <a:ea typeface="宋体" panose="02010600030101010101" pitchFamily="2" charset="-122"/>
                </a:endParaRPr>
              </a:p>
            </p:txBody>
          </p:sp>
        </p:grpSp>
        <p:pic>
          <p:nvPicPr>
            <p:cNvPr id="43031" name="Picture 19" descr="Picture2"/>
            <p:cNvPicPr>
              <a:picLocks noChangeAspect="1"/>
            </p:cNvPicPr>
            <p:nvPr/>
          </p:nvPicPr>
          <p:blipFill>
            <a:blip r:embed="rId2"/>
            <a:stretch>
              <a:fillRect/>
            </a:stretch>
          </p:blipFill>
          <p:spPr>
            <a:xfrm>
              <a:off x="584" y="1210"/>
              <a:ext cx="823" cy="360"/>
            </a:xfrm>
            <a:prstGeom prst="rect">
              <a:avLst/>
            </a:prstGeom>
            <a:noFill/>
            <a:ln w="9525">
              <a:noFill/>
            </a:ln>
          </p:spPr>
        </p:pic>
      </p:grpSp>
      <p:sp>
        <p:nvSpPr>
          <p:cNvPr id="43032" name="Text Box 30"/>
          <p:cNvSpPr txBox="1"/>
          <p:nvPr/>
        </p:nvSpPr>
        <p:spPr>
          <a:xfrm>
            <a:off x="1292225" y="4638675"/>
            <a:ext cx="936625" cy="703263"/>
          </a:xfrm>
          <a:prstGeom prst="rect">
            <a:avLst/>
          </a:prstGeom>
          <a:noFill/>
          <a:ln w="9525">
            <a:noFill/>
          </a:ln>
        </p:spPr>
        <p:txBody>
          <a:bodyPr anchor="t">
            <a:spAutoFit/>
          </a:bodyPr>
          <a:p>
            <a:pPr lvl="0" algn="ctr">
              <a:spcBef>
                <a:spcPct val="50000"/>
              </a:spcBef>
            </a:pPr>
            <a:r>
              <a:rPr lang="zh-CN" altLang="en-US" sz="1600" dirty="0">
                <a:solidFill>
                  <a:srgbClr val="F8F8F8"/>
                </a:solidFill>
                <a:latin typeface="Arial" panose="020B0604020202020204" pitchFamily="34" charset="0"/>
                <a:ea typeface="宋体" panose="02010600030101010101" pitchFamily="2" charset="-122"/>
              </a:rPr>
              <a:t>采购</a:t>
            </a:r>
            <a:endParaRPr lang="zh-CN" altLang="en-US" sz="1600" dirty="0">
              <a:solidFill>
                <a:srgbClr val="F8F8F8"/>
              </a:solidFill>
              <a:latin typeface="Arial" panose="020B0604020202020204" pitchFamily="34" charset="0"/>
              <a:ea typeface="宋体" panose="02010600030101010101" pitchFamily="2" charset="-122"/>
            </a:endParaRPr>
          </a:p>
          <a:p>
            <a:pPr lvl="0" algn="ctr">
              <a:spcBef>
                <a:spcPct val="50000"/>
              </a:spcBef>
            </a:pPr>
            <a:r>
              <a:rPr lang="zh-CN" altLang="en-US" sz="1600" dirty="0">
                <a:solidFill>
                  <a:srgbClr val="F8F8F8"/>
                </a:solidFill>
                <a:latin typeface="Arial" panose="020B0604020202020204" pitchFamily="34" charset="0"/>
                <a:ea typeface="宋体" panose="02010600030101010101" pitchFamily="2" charset="-122"/>
              </a:rPr>
              <a:t>业务</a:t>
            </a:r>
            <a:endParaRPr lang="zh-CN" altLang="en-US" sz="1600" dirty="0">
              <a:solidFill>
                <a:srgbClr val="F8F8F8"/>
              </a:solidFill>
              <a:latin typeface="Arial" panose="020B0604020202020204" pitchFamily="34" charset="0"/>
              <a:ea typeface="宋体" panose="02010600030101010101" pitchFamily="2" charset="-122"/>
            </a:endParaRPr>
          </a:p>
        </p:txBody>
      </p:sp>
      <p:grpSp>
        <p:nvGrpSpPr>
          <p:cNvPr id="43033" name="Group 15"/>
          <p:cNvGrpSpPr/>
          <p:nvPr/>
        </p:nvGrpSpPr>
        <p:grpSpPr>
          <a:xfrm>
            <a:off x="358775" y="3133725"/>
            <a:ext cx="1000125" cy="977900"/>
            <a:chOff x="480" y="1200"/>
            <a:chExt cx="1042" cy="1019"/>
          </a:xfrm>
        </p:grpSpPr>
        <p:grpSp>
          <p:nvGrpSpPr>
            <p:cNvPr id="43034" name="Group 16"/>
            <p:cNvGrpSpPr/>
            <p:nvPr/>
          </p:nvGrpSpPr>
          <p:grpSpPr>
            <a:xfrm>
              <a:off x="480" y="1200"/>
              <a:ext cx="1042" cy="1019"/>
              <a:chOff x="480" y="1200"/>
              <a:chExt cx="1042" cy="1019"/>
            </a:xfrm>
          </p:grpSpPr>
          <p:pic>
            <p:nvPicPr>
              <p:cNvPr id="43035" name="Picture 17" descr="circuler_1"/>
              <p:cNvPicPr>
                <a:picLocks noChangeAspect="1"/>
              </p:cNvPicPr>
              <p:nvPr/>
            </p:nvPicPr>
            <p:blipFill>
              <a:blip r:embed="rId1"/>
              <a:stretch>
                <a:fillRect/>
              </a:stretch>
            </p:blipFill>
            <p:spPr>
              <a:xfrm>
                <a:off x="480" y="1200"/>
                <a:ext cx="1042" cy="1016"/>
              </a:xfrm>
              <a:prstGeom prst="rect">
                <a:avLst/>
              </a:prstGeom>
              <a:noFill/>
              <a:ln w="9525">
                <a:noFill/>
              </a:ln>
            </p:spPr>
          </p:pic>
          <p:sp>
            <p:nvSpPr>
              <p:cNvPr id="43036" name="Oval 18"/>
              <p:cNvSpPr/>
              <p:nvPr/>
            </p:nvSpPr>
            <p:spPr>
              <a:xfrm>
                <a:off x="480" y="1200"/>
                <a:ext cx="1035" cy="1019"/>
              </a:xfrm>
              <a:prstGeom prst="ellipse">
                <a:avLst/>
              </a:prstGeom>
              <a:gradFill rotWithShape="1">
                <a:gsLst>
                  <a:gs pos="0">
                    <a:schemeClr val="accent2"/>
                  </a:gs>
                  <a:gs pos="50000">
                    <a:srgbClr val="765F0A"/>
                  </a:gs>
                  <a:gs pos="100000">
                    <a:schemeClr val="accent2"/>
                  </a:gs>
                </a:gsLst>
                <a:lin ang="5400000" scaled="1"/>
                <a:tileRect/>
              </a:gradFill>
              <a:ln w="9525">
                <a:noFill/>
              </a:ln>
            </p:spPr>
            <p:txBody>
              <a:bodyPr wrap="none" anchor="ctr"/>
              <a:p>
                <a:pPr lvl="0"/>
                <a:endParaRPr lang="zh-CN" altLang="en-US" b="0" dirty="0">
                  <a:latin typeface="Calibri" panose="020F0502020204030204" pitchFamily="34" charset="0"/>
                  <a:ea typeface="宋体" panose="02010600030101010101" pitchFamily="2" charset="-122"/>
                </a:endParaRPr>
              </a:p>
            </p:txBody>
          </p:sp>
        </p:grpSp>
        <p:pic>
          <p:nvPicPr>
            <p:cNvPr id="43037" name="Picture 19" descr="Picture2"/>
            <p:cNvPicPr>
              <a:picLocks noChangeAspect="1"/>
            </p:cNvPicPr>
            <p:nvPr/>
          </p:nvPicPr>
          <p:blipFill>
            <a:blip r:embed="rId2"/>
            <a:stretch>
              <a:fillRect/>
            </a:stretch>
          </p:blipFill>
          <p:spPr>
            <a:xfrm>
              <a:off x="584" y="1210"/>
              <a:ext cx="823" cy="360"/>
            </a:xfrm>
            <a:prstGeom prst="rect">
              <a:avLst/>
            </a:prstGeom>
            <a:noFill/>
            <a:ln w="9525">
              <a:noFill/>
            </a:ln>
          </p:spPr>
        </p:pic>
      </p:grpSp>
      <p:sp>
        <p:nvSpPr>
          <p:cNvPr id="43038" name="Text Box 30"/>
          <p:cNvSpPr txBox="1"/>
          <p:nvPr/>
        </p:nvSpPr>
        <p:spPr>
          <a:xfrm>
            <a:off x="395288" y="3284538"/>
            <a:ext cx="936625" cy="703262"/>
          </a:xfrm>
          <a:prstGeom prst="rect">
            <a:avLst/>
          </a:prstGeom>
          <a:noFill/>
          <a:ln w="9525">
            <a:noFill/>
          </a:ln>
        </p:spPr>
        <p:txBody>
          <a:bodyPr anchor="t">
            <a:spAutoFit/>
          </a:bodyPr>
          <a:p>
            <a:pPr lvl="0" algn="ctr">
              <a:spcBef>
                <a:spcPct val="50000"/>
              </a:spcBef>
            </a:pPr>
            <a:r>
              <a:rPr lang="zh-CN" altLang="en-US" sz="1600" dirty="0">
                <a:solidFill>
                  <a:srgbClr val="F8F8F8"/>
                </a:solidFill>
                <a:latin typeface="Arial" panose="020B0604020202020204" pitchFamily="34" charset="0"/>
                <a:ea typeface="宋体" panose="02010600030101010101" pitchFamily="2" charset="-122"/>
              </a:rPr>
              <a:t>收支</a:t>
            </a:r>
            <a:endParaRPr lang="zh-CN" altLang="en-US" sz="1600" dirty="0">
              <a:solidFill>
                <a:srgbClr val="F8F8F8"/>
              </a:solidFill>
              <a:latin typeface="Arial" panose="020B0604020202020204" pitchFamily="34" charset="0"/>
              <a:ea typeface="宋体" panose="02010600030101010101" pitchFamily="2" charset="-122"/>
            </a:endParaRPr>
          </a:p>
          <a:p>
            <a:pPr lvl="0" algn="ctr">
              <a:spcBef>
                <a:spcPct val="50000"/>
              </a:spcBef>
            </a:pPr>
            <a:r>
              <a:rPr lang="zh-CN" altLang="en-US" sz="1600" dirty="0">
                <a:solidFill>
                  <a:srgbClr val="F8F8F8"/>
                </a:solidFill>
                <a:latin typeface="Arial" panose="020B0604020202020204" pitchFamily="34" charset="0"/>
                <a:ea typeface="宋体" panose="02010600030101010101" pitchFamily="2" charset="-122"/>
              </a:rPr>
              <a:t>业务</a:t>
            </a:r>
            <a:endParaRPr lang="zh-CN" altLang="en-US" sz="1600" dirty="0">
              <a:solidFill>
                <a:srgbClr val="F8F8F8"/>
              </a:solidFill>
              <a:latin typeface="Arial" panose="020B0604020202020204" pitchFamily="34" charset="0"/>
              <a:ea typeface="宋体" panose="02010600030101010101" pitchFamily="2" charset="-122"/>
            </a:endParaRPr>
          </a:p>
        </p:txBody>
      </p:sp>
      <p:grpSp>
        <p:nvGrpSpPr>
          <p:cNvPr id="43039" name="Group 45"/>
          <p:cNvGrpSpPr/>
          <p:nvPr/>
        </p:nvGrpSpPr>
        <p:grpSpPr>
          <a:xfrm>
            <a:off x="6777038" y="4316413"/>
            <a:ext cx="1000125" cy="977900"/>
            <a:chOff x="480" y="1200"/>
            <a:chExt cx="1042" cy="1019"/>
          </a:xfrm>
        </p:grpSpPr>
        <p:grpSp>
          <p:nvGrpSpPr>
            <p:cNvPr id="43040" name="Group 46"/>
            <p:cNvGrpSpPr/>
            <p:nvPr/>
          </p:nvGrpSpPr>
          <p:grpSpPr>
            <a:xfrm>
              <a:off x="480" y="1200"/>
              <a:ext cx="1042" cy="1019"/>
              <a:chOff x="480" y="1200"/>
              <a:chExt cx="1042" cy="1019"/>
            </a:xfrm>
          </p:grpSpPr>
          <p:pic>
            <p:nvPicPr>
              <p:cNvPr id="43041" name="Picture 47" descr="circuler_1"/>
              <p:cNvPicPr>
                <a:picLocks noChangeAspect="1"/>
              </p:cNvPicPr>
              <p:nvPr/>
            </p:nvPicPr>
            <p:blipFill>
              <a:blip r:embed="rId1"/>
              <a:stretch>
                <a:fillRect/>
              </a:stretch>
            </p:blipFill>
            <p:spPr>
              <a:xfrm>
                <a:off x="480" y="1200"/>
                <a:ext cx="1042" cy="1016"/>
              </a:xfrm>
              <a:prstGeom prst="rect">
                <a:avLst/>
              </a:prstGeom>
              <a:noFill/>
              <a:ln w="9525">
                <a:noFill/>
              </a:ln>
            </p:spPr>
          </p:pic>
          <p:sp>
            <p:nvSpPr>
              <p:cNvPr id="43042" name="Oval 48"/>
              <p:cNvSpPr/>
              <p:nvPr/>
            </p:nvSpPr>
            <p:spPr>
              <a:xfrm>
                <a:off x="480" y="1200"/>
                <a:ext cx="1035" cy="1019"/>
              </a:xfrm>
              <a:prstGeom prst="ellipse">
                <a:avLst/>
              </a:prstGeom>
              <a:gradFill rotWithShape="1">
                <a:gsLst>
                  <a:gs pos="0">
                    <a:schemeClr val="folHlink"/>
                  </a:gs>
                  <a:gs pos="50000">
                    <a:srgbClr val="1E5860"/>
                  </a:gs>
                  <a:gs pos="100000">
                    <a:schemeClr val="folHlink"/>
                  </a:gs>
                </a:gsLst>
                <a:lin ang="5400000" scaled="1"/>
                <a:tileRect/>
              </a:gradFill>
              <a:ln w="9525">
                <a:noFill/>
              </a:ln>
            </p:spPr>
            <p:txBody>
              <a:bodyPr wrap="none" anchor="ctr"/>
              <a:p>
                <a:pPr lvl="0"/>
                <a:endParaRPr lang="zh-CN" altLang="en-US" b="0" dirty="0">
                  <a:latin typeface="Calibri" panose="020F0502020204030204" pitchFamily="34" charset="0"/>
                  <a:ea typeface="宋体" panose="02010600030101010101" pitchFamily="2" charset="-122"/>
                </a:endParaRPr>
              </a:p>
            </p:txBody>
          </p:sp>
        </p:grpSp>
        <p:pic>
          <p:nvPicPr>
            <p:cNvPr id="43043" name="Picture 49" descr="Picture2"/>
            <p:cNvPicPr>
              <a:picLocks noChangeAspect="1"/>
            </p:cNvPicPr>
            <p:nvPr/>
          </p:nvPicPr>
          <p:blipFill>
            <a:blip r:embed="rId2"/>
            <a:stretch>
              <a:fillRect/>
            </a:stretch>
          </p:blipFill>
          <p:spPr>
            <a:xfrm>
              <a:off x="584" y="1210"/>
              <a:ext cx="823" cy="360"/>
            </a:xfrm>
            <a:prstGeom prst="rect">
              <a:avLst/>
            </a:prstGeom>
            <a:noFill/>
            <a:ln w="9525">
              <a:noFill/>
            </a:ln>
          </p:spPr>
        </p:pic>
      </p:grpSp>
      <p:sp>
        <p:nvSpPr>
          <p:cNvPr id="43044" name="Text Box 50"/>
          <p:cNvSpPr txBox="1"/>
          <p:nvPr/>
        </p:nvSpPr>
        <p:spPr>
          <a:xfrm>
            <a:off x="6743700" y="4525963"/>
            <a:ext cx="1060450" cy="703262"/>
          </a:xfrm>
          <a:prstGeom prst="rect">
            <a:avLst/>
          </a:prstGeom>
          <a:noFill/>
          <a:ln w="9525">
            <a:noFill/>
          </a:ln>
        </p:spPr>
        <p:txBody>
          <a:bodyPr anchor="t">
            <a:spAutoFit/>
          </a:bodyPr>
          <a:p>
            <a:pPr lvl="0" algn="ctr">
              <a:spcBef>
                <a:spcPct val="50000"/>
              </a:spcBef>
            </a:pPr>
            <a:r>
              <a:rPr lang="zh-CN" altLang="en-US" sz="1600" dirty="0">
                <a:solidFill>
                  <a:srgbClr val="F8F8F8"/>
                </a:solidFill>
                <a:latin typeface="Arial" panose="020B0604020202020204" pitchFamily="34" charset="0"/>
                <a:ea typeface="宋体" panose="02010600030101010101" pitchFamily="2" charset="-122"/>
              </a:rPr>
              <a:t>合同</a:t>
            </a:r>
            <a:endParaRPr lang="zh-CN" altLang="en-US" sz="1600" dirty="0">
              <a:solidFill>
                <a:srgbClr val="F8F8F8"/>
              </a:solidFill>
              <a:latin typeface="Arial" panose="020B0604020202020204" pitchFamily="34" charset="0"/>
              <a:ea typeface="宋体" panose="02010600030101010101" pitchFamily="2" charset="-122"/>
            </a:endParaRPr>
          </a:p>
          <a:p>
            <a:pPr lvl="0" algn="ctr">
              <a:spcBef>
                <a:spcPct val="50000"/>
              </a:spcBef>
            </a:pPr>
            <a:r>
              <a:rPr lang="zh-CN" altLang="en-US" sz="1600" dirty="0">
                <a:solidFill>
                  <a:srgbClr val="F8F8F8"/>
                </a:solidFill>
                <a:latin typeface="Arial" panose="020B0604020202020204" pitchFamily="34" charset="0"/>
                <a:ea typeface="宋体" panose="02010600030101010101" pitchFamily="2" charset="-122"/>
              </a:rPr>
              <a:t>管理</a:t>
            </a:r>
            <a:endParaRPr lang="zh-CN" altLang="en-US" sz="1600" dirty="0">
              <a:solidFill>
                <a:srgbClr val="F8F8F8"/>
              </a:solidFill>
              <a:latin typeface="Arial" panose="020B0604020202020204" pitchFamily="34" charset="0"/>
              <a:ea typeface="宋体" panose="02010600030101010101" pitchFamily="2" charset="-122"/>
            </a:endParaRPr>
          </a:p>
        </p:txBody>
      </p:sp>
      <p:grpSp>
        <p:nvGrpSpPr>
          <p:cNvPr id="43045" name="Group 45"/>
          <p:cNvGrpSpPr/>
          <p:nvPr/>
        </p:nvGrpSpPr>
        <p:grpSpPr>
          <a:xfrm>
            <a:off x="7624763" y="3078163"/>
            <a:ext cx="1000125" cy="977900"/>
            <a:chOff x="480" y="1200"/>
            <a:chExt cx="1042" cy="1019"/>
          </a:xfrm>
        </p:grpSpPr>
        <p:grpSp>
          <p:nvGrpSpPr>
            <p:cNvPr id="43046" name="Group 46"/>
            <p:cNvGrpSpPr/>
            <p:nvPr/>
          </p:nvGrpSpPr>
          <p:grpSpPr>
            <a:xfrm>
              <a:off x="480" y="1200"/>
              <a:ext cx="1042" cy="1019"/>
              <a:chOff x="480" y="1200"/>
              <a:chExt cx="1042" cy="1019"/>
            </a:xfrm>
          </p:grpSpPr>
          <p:pic>
            <p:nvPicPr>
              <p:cNvPr id="43047" name="Picture 47" descr="circuler_1"/>
              <p:cNvPicPr>
                <a:picLocks noChangeAspect="1"/>
              </p:cNvPicPr>
              <p:nvPr/>
            </p:nvPicPr>
            <p:blipFill>
              <a:blip r:embed="rId1"/>
              <a:stretch>
                <a:fillRect/>
              </a:stretch>
            </p:blipFill>
            <p:spPr>
              <a:xfrm>
                <a:off x="480" y="1200"/>
                <a:ext cx="1042" cy="1016"/>
              </a:xfrm>
              <a:prstGeom prst="rect">
                <a:avLst/>
              </a:prstGeom>
              <a:noFill/>
              <a:ln w="9525">
                <a:noFill/>
              </a:ln>
            </p:spPr>
          </p:pic>
          <p:sp>
            <p:nvSpPr>
              <p:cNvPr id="43048" name="Oval 48"/>
              <p:cNvSpPr/>
              <p:nvPr/>
            </p:nvSpPr>
            <p:spPr>
              <a:xfrm>
                <a:off x="480" y="1200"/>
                <a:ext cx="1035" cy="1019"/>
              </a:xfrm>
              <a:prstGeom prst="ellipse">
                <a:avLst/>
              </a:prstGeom>
              <a:gradFill rotWithShape="1">
                <a:gsLst>
                  <a:gs pos="0">
                    <a:schemeClr val="folHlink"/>
                  </a:gs>
                  <a:gs pos="50000">
                    <a:srgbClr val="1E5860"/>
                  </a:gs>
                  <a:gs pos="100000">
                    <a:schemeClr val="folHlink"/>
                  </a:gs>
                </a:gsLst>
                <a:lin ang="5400000" scaled="1"/>
                <a:tileRect/>
              </a:gradFill>
              <a:ln w="9525">
                <a:noFill/>
              </a:ln>
            </p:spPr>
            <p:txBody>
              <a:bodyPr wrap="none" anchor="ctr"/>
              <a:p>
                <a:pPr lvl="0"/>
                <a:endParaRPr lang="zh-CN" altLang="en-US" b="0" dirty="0">
                  <a:latin typeface="Calibri" panose="020F0502020204030204" pitchFamily="34" charset="0"/>
                  <a:ea typeface="宋体" panose="02010600030101010101" pitchFamily="2" charset="-122"/>
                </a:endParaRPr>
              </a:p>
            </p:txBody>
          </p:sp>
        </p:grpSp>
        <p:pic>
          <p:nvPicPr>
            <p:cNvPr id="43049" name="Picture 49" descr="Picture2"/>
            <p:cNvPicPr>
              <a:picLocks noChangeAspect="1"/>
            </p:cNvPicPr>
            <p:nvPr/>
          </p:nvPicPr>
          <p:blipFill>
            <a:blip r:embed="rId2"/>
            <a:stretch>
              <a:fillRect/>
            </a:stretch>
          </p:blipFill>
          <p:spPr>
            <a:xfrm>
              <a:off x="584" y="1210"/>
              <a:ext cx="823" cy="360"/>
            </a:xfrm>
            <a:prstGeom prst="rect">
              <a:avLst/>
            </a:prstGeom>
            <a:noFill/>
            <a:ln w="9525">
              <a:noFill/>
            </a:ln>
          </p:spPr>
        </p:pic>
      </p:grpSp>
      <p:sp>
        <p:nvSpPr>
          <p:cNvPr id="43050" name="Text Box 50"/>
          <p:cNvSpPr txBox="1"/>
          <p:nvPr/>
        </p:nvSpPr>
        <p:spPr>
          <a:xfrm>
            <a:off x="7591425" y="3287713"/>
            <a:ext cx="1060450" cy="703262"/>
          </a:xfrm>
          <a:prstGeom prst="rect">
            <a:avLst/>
          </a:prstGeom>
          <a:noFill/>
          <a:ln w="9525">
            <a:noFill/>
          </a:ln>
        </p:spPr>
        <p:txBody>
          <a:bodyPr anchor="t">
            <a:spAutoFit/>
          </a:bodyPr>
          <a:p>
            <a:pPr lvl="0" algn="ctr">
              <a:spcBef>
                <a:spcPct val="50000"/>
              </a:spcBef>
            </a:pPr>
            <a:r>
              <a:rPr lang="zh-CN" altLang="en-US" sz="1600" dirty="0">
                <a:solidFill>
                  <a:srgbClr val="F8F8F8"/>
                </a:solidFill>
                <a:latin typeface="Arial" panose="020B0604020202020204" pitchFamily="34" charset="0"/>
                <a:ea typeface="宋体" panose="02010600030101010101" pitchFamily="2" charset="-122"/>
              </a:rPr>
              <a:t>建设</a:t>
            </a:r>
            <a:endParaRPr lang="zh-CN" altLang="en-US" sz="1600" dirty="0">
              <a:solidFill>
                <a:srgbClr val="F8F8F8"/>
              </a:solidFill>
              <a:latin typeface="Arial" panose="020B0604020202020204" pitchFamily="34" charset="0"/>
              <a:ea typeface="宋体" panose="02010600030101010101" pitchFamily="2" charset="-122"/>
            </a:endParaRPr>
          </a:p>
          <a:p>
            <a:pPr lvl="0" algn="ctr">
              <a:spcBef>
                <a:spcPct val="50000"/>
              </a:spcBef>
            </a:pPr>
            <a:r>
              <a:rPr lang="zh-CN" altLang="en-US" sz="1600" dirty="0">
                <a:solidFill>
                  <a:srgbClr val="F8F8F8"/>
                </a:solidFill>
                <a:latin typeface="Arial" panose="020B0604020202020204" pitchFamily="34" charset="0"/>
                <a:ea typeface="宋体" panose="02010600030101010101" pitchFamily="2" charset="-122"/>
              </a:rPr>
              <a:t>项目</a:t>
            </a:r>
            <a:endParaRPr lang="zh-CN" altLang="en-US" sz="1600" dirty="0">
              <a:solidFill>
                <a:srgbClr val="F8F8F8"/>
              </a:solidFill>
              <a:latin typeface="Arial" panose="020B0604020202020204" pitchFamily="34" charset="0"/>
              <a:ea typeface="宋体" panose="02010600030101010101" pitchFamily="2" charset="-122"/>
            </a:endParaRPr>
          </a:p>
        </p:txBody>
      </p:sp>
      <p:sp>
        <p:nvSpPr>
          <p:cNvPr id="43051" name="任意多边形 146475"/>
          <p:cNvSpPr/>
          <p:nvPr/>
        </p:nvSpPr>
        <p:spPr>
          <a:xfrm>
            <a:off x="3810000" y="2141538"/>
            <a:ext cx="1371600" cy="1162050"/>
          </a:xfrm>
          <a:custGeom>
            <a:avLst/>
            <a:gdLst/>
            <a:ahLst/>
            <a:cxnLst>
              <a:cxn ang="270">
                <a:pos x="8777" y="190"/>
              </a:cxn>
              <a:cxn ang="180">
                <a:pos x="1362" y="10084"/>
              </a:cxn>
              <a:cxn ang="270">
                <a:pos x="9277" y="2813"/>
              </a:cxn>
              <a:cxn ang="0">
                <a:pos x="22942" y="4899"/>
              </a:cxn>
              <a:cxn ang="0">
                <a:pos x="21076" y="10291"/>
              </a:cxn>
              <a:cxn ang="0">
                <a:pos x="15683" y="8426"/>
              </a:cxn>
            </a:cxnLst>
            <a:pathLst>
              <a:path w="21600" h="21600">
                <a:moveTo>
                  <a:pt x="18112" y="7246"/>
                </a:moveTo>
                <a:cubicBezTo>
                  <a:pt x="16794" y="4536"/>
                  <a:pt x="14015" y="2670"/>
                  <a:pt x="10800" y="2670"/>
                </a:cubicBezTo>
                <a:cubicBezTo>
                  <a:pt x="6517" y="2670"/>
                  <a:pt x="3007" y="5982"/>
                  <a:pt x="2693" y="10185"/>
                </a:cubicBezTo>
                <a:lnTo>
                  <a:pt x="30" y="9983"/>
                </a:lnTo>
                <a:cubicBezTo>
                  <a:pt x="449" y="4398"/>
                  <a:pt x="5110" y="0"/>
                  <a:pt x="10799" y="0"/>
                </a:cubicBezTo>
                <a:cubicBezTo>
                  <a:pt x="15070" y="0"/>
                  <a:pt x="18762" y="2479"/>
                  <a:pt x="20514" y="6076"/>
                </a:cubicBezTo>
                <a:lnTo>
                  <a:pt x="22942" y="4899"/>
                </a:lnTo>
                <a:lnTo>
                  <a:pt x="21076" y="10291"/>
                </a:lnTo>
                <a:lnTo>
                  <a:pt x="15683" y="8426"/>
                </a:lnTo>
                <a:lnTo>
                  <a:pt x="18112" y="7246"/>
                </a:lnTo>
                <a:close/>
              </a:path>
            </a:pathLst>
          </a:custGeom>
          <a:solidFill>
            <a:schemeClr val="accent2">
              <a:alpha val="80000"/>
            </a:schemeClr>
          </a:solidFill>
          <a:ln w="9525">
            <a:noFill/>
          </a:ln>
        </p:spPr>
        <p:txBody>
          <a:bodyPr/>
          <a:p>
            <a:endParaRPr lang="zh-CN" altLang="en-US"/>
          </a:p>
        </p:txBody>
      </p:sp>
      <p:grpSp>
        <p:nvGrpSpPr>
          <p:cNvPr id="43052" name="组合 146476"/>
          <p:cNvGrpSpPr/>
          <p:nvPr/>
        </p:nvGrpSpPr>
        <p:grpSpPr>
          <a:xfrm>
            <a:off x="4543425" y="2847975"/>
            <a:ext cx="1676400" cy="1403350"/>
            <a:chOff x="480" y="336"/>
            <a:chExt cx="1486" cy="884"/>
          </a:xfrm>
        </p:grpSpPr>
        <p:sp>
          <p:nvSpPr>
            <p:cNvPr id="43053" name="五边形 146477"/>
            <p:cNvSpPr/>
            <p:nvPr/>
          </p:nvSpPr>
          <p:spPr>
            <a:xfrm>
              <a:off x="480" y="336"/>
              <a:ext cx="1486" cy="884"/>
            </a:xfrm>
            <a:prstGeom prst="homePlate">
              <a:avLst>
                <a:gd name="adj" fmla="val 41915"/>
              </a:avLst>
            </a:prstGeom>
            <a:gradFill rotWithShape="1">
              <a:gsLst>
                <a:gs pos="0">
                  <a:srgbClr val="ADD9DF"/>
                </a:gs>
                <a:gs pos="100000">
                  <a:schemeClr val="folHlink"/>
                </a:gs>
              </a:gsLst>
              <a:lin ang="18900000" scaled="1"/>
              <a:tileRect/>
            </a:gradFill>
            <a:ln w="25400" cap="flat" cmpd="sng">
              <a:solidFill>
                <a:srgbClr val="F8F8F8"/>
              </a:solidFill>
              <a:prstDash val="solid"/>
              <a:miter/>
              <a:headEnd type="none" w="med" len="med"/>
              <a:tailEnd type="none" w="med" len="med"/>
            </a:ln>
            <a:effectLst>
              <a:outerShdw dist="53882" dir="2699999" algn="ctr" rotWithShape="0">
                <a:srgbClr val="000000">
                  <a:alpha val="50000"/>
                </a:srgbClr>
              </a:outerShdw>
            </a:effectLst>
          </p:spPr>
          <p:txBody>
            <a:bodyPr anchor="t"/>
            <a:p>
              <a:pPr lvl="0"/>
              <a:endParaRPr lang="zh-CN" altLang="en-US">
                <a:latin typeface="Arial" panose="020B0604020202020204" pitchFamily="34" charset="0"/>
                <a:ea typeface="Arial" panose="020B0604020202020204" pitchFamily="34" charset="0"/>
              </a:endParaRPr>
            </a:p>
          </p:txBody>
        </p:sp>
        <p:sp>
          <p:nvSpPr>
            <p:cNvPr id="43054" name="五边形 146478"/>
            <p:cNvSpPr/>
            <p:nvPr/>
          </p:nvSpPr>
          <p:spPr>
            <a:xfrm>
              <a:off x="529" y="371"/>
              <a:ext cx="1375" cy="811"/>
            </a:xfrm>
            <a:prstGeom prst="homePlate">
              <a:avLst>
                <a:gd name="adj" fmla="val 42276"/>
              </a:avLst>
            </a:prstGeom>
            <a:gradFill rotWithShape="1">
              <a:gsLst>
                <a:gs pos="0">
                  <a:srgbClr val="27727C"/>
                </a:gs>
                <a:gs pos="100000">
                  <a:schemeClr val="folHlink"/>
                </a:gs>
              </a:gsLst>
              <a:lin ang="18900000" scaled="1"/>
              <a:tileRect/>
            </a:gradFill>
            <a:ln w="12700" cap="flat" cmpd="sng">
              <a:solidFill>
                <a:srgbClr val="F8F8F8"/>
              </a:solidFill>
              <a:prstDash val="solid"/>
              <a:miter/>
              <a:headEnd type="none" w="med" len="med"/>
              <a:tailEnd type="none" w="med" len="med"/>
            </a:ln>
            <a:effectLst>
              <a:outerShdw dist="53882" dir="2699999" algn="ctr" rotWithShape="0">
                <a:srgbClr val="000000">
                  <a:alpha val="50000"/>
                </a:srgbClr>
              </a:outerShdw>
            </a:effectLst>
          </p:spPr>
          <p:txBody>
            <a:bodyPr anchor="t"/>
            <a:p>
              <a:pPr lvl="0"/>
              <a:endParaRPr lang="zh-CN" altLang="en-US">
                <a:latin typeface="Arial" panose="020B0604020202020204" pitchFamily="34" charset="0"/>
                <a:ea typeface="Arial" panose="020B0604020202020204" pitchFamily="34" charset="0"/>
              </a:endParaRPr>
            </a:p>
          </p:txBody>
        </p:sp>
      </p:grpSp>
      <p:grpSp>
        <p:nvGrpSpPr>
          <p:cNvPr id="43055" name="组合 146479"/>
          <p:cNvGrpSpPr/>
          <p:nvPr/>
        </p:nvGrpSpPr>
        <p:grpSpPr>
          <a:xfrm flipH="1">
            <a:off x="2819400" y="2865438"/>
            <a:ext cx="1676400" cy="1403350"/>
            <a:chOff x="480" y="336"/>
            <a:chExt cx="1486" cy="884"/>
          </a:xfrm>
        </p:grpSpPr>
        <p:sp>
          <p:nvSpPr>
            <p:cNvPr id="43056" name="五边形 146480"/>
            <p:cNvSpPr/>
            <p:nvPr/>
          </p:nvSpPr>
          <p:spPr>
            <a:xfrm>
              <a:off x="480" y="336"/>
              <a:ext cx="1486" cy="884"/>
            </a:xfrm>
            <a:prstGeom prst="homePlate">
              <a:avLst>
                <a:gd name="adj" fmla="val 41915"/>
              </a:avLst>
            </a:prstGeom>
            <a:gradFill rotWithShape="1">
              <a:gsLst>
                <a:gs pos="0">
                  <a:schemeClr val="accent2"/>
                </a:gs>
                <a:gs pos="100000">
                  <a:srgbClr val="E9D386"/>
                </a:gs>
              </a:gsLst>
              <a:lin ang="2700000" scaled="1"/>
              <a:tileRect/>
            </a:gradFill>
            <a:ln w="25400" cap="flat" cmpd="sng">
              <a:solidFill>
                <a:srgbClr val="F8F8F8"/>
              </a:solidFill>
              <a:prstDash val="solid"/>
              <a:miter/>
              <a:headEnd type="none" w="med" len="med"/>
              <a:tailEnd type="none" w="med" len="med"/>
            </a:ln>
            <a:effectLst>
              <a:outerShdw dist="53882" dir="2699999" algn="ctr" rotWithShape="0">
                <a:srgbClr val="000000">
                  <a:alpha val="50000"/>
                </a:srgbClr>
              </a:outerShdw>
            </a:effectLst>
          </p:spPr>
          <p:txBody>
            <a:bodyPr anchor="t"/>
            <a:p>
              <a:pPr lvl="0"/>
              <a:endParaRPr lang="zh-CN" altLang="en-US">
                <a:latin typeface="Arial" panose="020B0604020202020204" pitchFamily="34" charset="0"/>
                <a:ea typeface="Arial" panose="020B0604020202020204" pitchFamily="34" charset="0"/>
              </a:endParaRPr>
            </a:p>
          </p:txBody>
        </p:sp>
        <p:sp>
          <p:nvSpPr>
            <p:cNvPr id="43057" name="五边形 146481"/>
            <p:cNvSpPr/>
            <p:nvPr/>
          </p:nvSpPr>
          <p:spPr>
            <a:xfrm>
              <a:off x="529" y="371"/>
              <a:ext cx="1375" cy="811"/>
            </a:xfrm>
            <a:prstGeom prst="homePlate">
              <a:avLst>
                <a:gd name="adj" fmla="val 42276"/>
              </a:avLst>
            </a:prstGeom>
            <a:gradFill rotWithShape="1">
              <a:gsLst>
                <a:gs pos="0">
                  <a:schemeClr val="accent2"/>
                </a:gs>
                <a:gs pos="100000">
                  <a:srgbClr val="8D710B"/>
                </a:gs>
              </a:gsLst>
              <a:lin ang="2700000" scaled="1"/>
              <a:tileRect/>
            </a:gradFill>
            <a:ln w="12700" cap="flat" cmpd="sng">
              <a:solidFill>
                <a:srgbClr val="F8F8F8"/>
              </a:solidFill>
              <a:prstDash val="solid"/>
              <a:miter/>
              <a:headEnd type="none" w="med" len="med"/>
              <a:tailEnd type="none" w="med" len="med"/>
            </a:ln>
            <a:effectLst>
              <a:outerShdw dist="53882" dir="2699999" algn="ctr" rotWithShape="0">
                <a:srgbClr val="000000">
                  <a:alpha val="50000"/>
                </a:srgbClr>
              </a:outerShdw>
            </a:effectLst>
          </p:spPr>
          <p:txBody>
            <a:bodyPr anchor="t"/>
            <a:p>
              <a:pPr lvl="0"/>
              <a:endParaRPr lang="zh-CN" altLang="en-US">
                <a:latin typeface="Arial" panose="020B0604020202020204" pitchFamily="34" charset="0"/>
                <a:ea typeface="Arial" panose="020B0604020202020204" pitchFamily="34" charset="0"/>
              </a:endParaRPr>
            </a:p>
          </p:txBody>
        </p:sp>
      </p:grpSp>
      <p:sp>
        <p:nvSpPr>
          <p:cNvPr id="43058" name="Text Box 8"/>
          <p:cNvSpPr txBox="1"/>
          <p:nvPr/>
        </p:nvSpPr>
        <p:spPr>
          <a:xfrm>
            <a:off x="3084513" y="3143250"/>
            <a:ext cx="1281112" cy="1004888"/>
          </a:xfrm>
          <a:prstGeom prst="rect">
            <a:avLst/>
          </a:prstGeom>
          <a:noFill/>
          <a:ln w="9525">
            <a:noFill/>
          </a:ln>
          <a:effectLst>
            <a:outerShdw dist="17961" dir="2699999" algn="ctr" rotWithShape="0">
              <a:srgbClr val="000000"/>
            </a:outerShdw>
          </a:effectLst>
        </p:spPr>
        <p:txBody>
          <a:bodyPr anchor="t">
            <a:spAutoFit/>
          </a:bodyPr>
          <a:p>
            <a:pPr lvl="0" algn="ctr">
              <a:spcBef>
                <a:spcPct val="50000"/>
              </a:spcBef>
            </a:pPr>
            <a:r>
              <a:rPr lang="zh-CN" altLang="en-US" sz="2400" dirty="0">
                <a:solidFill>
                  <a:srgbClr val="F8F8F8"/>
                </a:solidFill>
                <a:latin typeface="Calibri" panose="020F0502020204030204" pitchFamily="34" charset="0"/>
                <a:ea typeface="宋体" panose="02010600030101010101" pitchFamily="2" charset="-122"/>
              </a:rPr>
              <a:t>控制</a:t>
            </a:r>
            <a:endParaRPr lang="zh-CN" altLang="en-US" sz="2400" dirty="0">
              <a:solidFill>
                <a:srgbClr val="F8F8F8"/>
              </a:solidFill>
              <a:latin typeface="Calibri" panose="020F0502020204030204" pitchFamily="34" charset="0"/>
              <a:ea typeface="宋体" panose="02010600030101010101" pitchFamily="2" charset="-122"/>
            </a:endParaRPr>
          </a:p>
          <a:p>
            <a:pPr lvl="0" algn="ctr">
              <a:spcBef>
                <a:spcPct val="50000"/>
              </a:spcBef>
            </a:pPr>
            <a:r>
              <a:rPr lang="zh-CN" altLang="en-US" sz="2400" dirty="0">
                <a:solidFill>
                  <a:srgbClr val="F8F8F8"/>
                </a:solidFill>
                <a:latin typeface="Calibri" panose="020F0502020204030204" pitchFamily="34" charset="0"/>
                <a:ea typeface="宋体" panose="02010600030101010101" pitchFamily="2" charset="-122"/>
              </a:rPr>
              <a:t>内容</a:t>
            </a:r>
            <a:endParaRPr lang="zh-CN" altLang="en-US" sz="2400" dirty="0">
              <a:solidFill>
                <a:srgbClr val="F8F8F8"/>
              </a:solidFill>
              <a:latin typeface="Calibri" panose="020F0502020204030204" pitchFamily="34" charset="0"/>
              <a:ea typeface="宋体" panose="02010600030101010101" pitchFamily="2" charset="-122"/>
            </a:endParaRPr>
          </a:p>
        </p:txBody>
      </p:sp>
      <p:sp>
        <p:nvSpPr>
          <p:cNvPr id="43059" name="Text Box 8"/>
          <p:cNvSpPr txBox="1"/>
          <p:nvPr/>
        </p:nvSpPr>
        <p:spPr>
          <a:xfrm>
            <a:off x="4670425" y="3143250"/>
            <a:ext cx="1281113" cy="1004888"/>
          </a:xfrm>
          <a:prstGeom prst="rect">
            <a:avLst/>
          </a:prstGeom>
          <a:noFill/>
          <a:ln w="9525">
            <a:noFill/>
          </a:ln>
          <a:effectLst>
            <a:outerShdw dist="17961" dir="2699999" algn="ctr" rotWithShape="0">
              <a:srgbClr val="000000"/>
            </a:outerShdw>
          </a:effectLst>
        </p:spPr>
        <p:txBody>
          <a:bodyPr anchor="t">
            <a:spAutoFit/>
          </a:bodyPr>
          <a:p>
            <a:pPr lvl="0" algn="ctr">
              <a:spcBef>
                <a:spcPct val="50000"/>
              </a:spcBef>
            </a:pPr>
            <a:r>
              <a:rPr lang="zh-CN" altLang="en-US" sz="2400" dirty="0">
                <a:solidFill>
                  <a:srgbClr val="F8F8F8"/>
                </a:solidFill>
                <a:latin typeface="Calibri" panose="020F0502020204030204" pitchFamily="34" charset="0"/>
                <a:ea typeface="宋体" panose="02010600030101010101" pitchFamily="2" charset="-122"/>
              </a:rPr>
              <a:t>控制</a:t>
            </a:r>
            <a:endParaRPr lang="zh-CN" altLang="en-US" sz="2400" dirty="0">
              <a:solidFill>
                <a:srgbClr val="F8F8F8"/>
              </a:solidFill>
              <a:latin typeface="Calibri" panose="020F0502020204030204" pitchFamily="34" charset="0"/>
              <a:ea typeface="宋体" panose="02010600030101010101" pitchFamily="2" charset="-122"/>
            </a:endParaRPr>
          </a:p>
          <a:p>
            <a:pPr lvl="0" algn="ctr">
              <a:spcBef>
                <a:spcPct val="50000"/>
              </a:spcBef>
            </a:pPr>
            <a:r>
              <a:rPr lang="zh-CN" altLang="en-US" sz="2400" dirty="0">
                <a:solidFill>
                  <a:srgbClr val="F8F8F8"/>
                </a:solidFill>
                <a:latin typeface="Calibri" panose="020F0502020204030204" pitchFamily="34" charset="0"/>
                <a:ea typeface="宋体" panose="02010600030101010101" pitchFamily="2" charset="-122"/>
              </a:rPr>
              <a:t>内容</a:t>
            </a:r>
            <a:endParaRPr lang="zh-CN" altLang="en-US" sz="2400" dirty="0">
              <a:solidFill>
                <a:srgbClr val="F8F8F8"/>
              </a:solidFill>
              <a:latin typeface="Calibri" panose="020F0502020204030204" pitchFamily="34" charset="0"/>
              <a:ea typeface="宋体" panose="02010600030101010101" pitchFamily="2" charset="-122"/>
            </a:endParaRPr>
          </a:p>
        </p:txBody>
      </p:sp>
      <p:sp>
        <p:nvSpPr>
          <p:cNvPr id="43060" name="Text Box 30"/>
          <p:cNvSpPr txBox="1"/>
          <p:nvPr/>
        </p:nvSpPr>
        <p:spPr>
          <a:xfrm>
            <a:off x="3581400" y="1760538"/>
            <a:ext cx="1828800" cy="457200"/>
          </a:xfrm>
          <a:prstGeom prst="rect">
            <a:avLst/>
          </a:prstGeom>
          <a:noFill/>
          <a:ln w="9525">
            <a:noFill/>
          </a:ln>
        </p:spPr>
        <p:txBody>
          <a:bodyPr anchor="t">
            <a:spAutoFit/>
          </a:bodyPr>
          <a:p>
            <a:pPr lvl="0" algn="ctr">
              <a:spcBef>
                <a:spcPct val="50000"/>
              </a:spcBef>
            </a:pPr>
            <a:r>
              <a:rPr lang="zh-CN" altLang="en-US" sz="2400" dirty="0">
                <a:latin typeface="Arial" panose="020B0604020202020204" pitchFamily="34" charset="0"/>
                <a:ea typeface="楷体_GB2312" pitchFamily="49" charset="-122"/>
              </a:rPr>
              <a:t>控制方法</a:t>
            </a:r>
            <a:endParaRPr lang="zh-CN" altLang="en-US" sz="2400" dirty="0">
              <a:latin typeface="Arial" panose="020B0604020202020204" pitchFamily="34" charset="0"/>
              <a:ea typeface="楷体_GB2312" pitchFamily="49" charset="-122"/>
            </a:endParaRPr>
          </a:p>
        </p:txBody>
      </p:sp>
      <p:sp>
        <p:nvSpPr>
          <p:cNvPr id="43061" name="Text Box 30"/>
          <p:cNvSpPr txBox="1"/>
          <p:nvPr/>
        </p:nvSpPr>
        <p:spPr>
          <a:xfrm>
            <a:off x="3581400" y="4991100"/>
            <a:ext cx="1828800" cy="457200"/>
          </a:xfrm>
          <a:prstGeom prst="rect">
            <a:avLst/>
          </a:prstGeom>
          <a:noFill/>
          <a:ln w="9525">
            <a:noFill/>
          </a:ln>
        </p:spPr>
        <p:txBody>
          <a:bodyPr anchor="t">
            <a:spAutoFit/>
          </a:bodyPr>
          <a:p>
            <a:pPr lvl="0" algn="ctr">
              <a:spcBef>
                <a:spcPct val="50000"/>
              </a:spcBef>
            </a:pPr>
            <a:r>
              <a:rPr lang="zh-CN" altLang="en-US" sz="2400" dirty="0">
                <a:latin typeface="Arial" panose="020B0604020202020204" pitchFamily="34" charset="0"/>
                <a:ea typeface="楷体_GB2312" pitchFamily="49" charset="-122"/>
              </a:rPr>
              <a:t>控制方法</a:t>
            </a:r>
            <a:endParaRPr lang="zh-CN" altLang="en-US" sz="2400" dirty="0">
              <a:latin typeface="Arial" panose="020B0604020202020204" pitchFamily="34" charset="0"/>
              <a:ea typeface="楷体_GB2312" pitchFamily="49" charset="-122"/>
            </a:endParaRPr>
          </a:p>
        </p:txBody>
      </p:sp>
      <p:sp>
        <p:nvSpPr>
          <p:cNvPr id="43062" name="任意多边形 146486"/>
          <p:cNvSpPr/>
          <p:nvPr/>
        </p:nvSpPr>
        <p:spPr>
          <a:xfrm flipH="1" flipV="1">
            <a:off x="3810000" y="3798888"/>
            <a:ext cx="1371600" cy="1162050"/>
          </a:xfrm>
          <a:custGeom>
            <a:avLst/>
            <a:gdLst/>
            <a:ahLst/>
            <a:cxnLst>
              <a:cxn ang="270">
                <a:pos x="9168" y="123"/>
              </a:cxn>
              <a:cxn ang="180">
                <a:pos x="1440" y="9393"/>
              </a:cxn>
              <a:cxn ang="270">
                <a:pos x="9572" y="2763"/>
              </a:cxn>
              <a:cxn ang="0">
                <a:pos x="22942" y="4899"/>
              </a:cxn>
              <a:cxn ang="0">
                <a:pos x="21076" y="10291"/>
              </a:cxn>
              <a:cxn ang="0">
                <a:pos x="15683" y="8426"/>
              </a:cxn>
            </a:cxnLst>
            <a:pathLst>
              <a:path w="21600" h="21600">
                <a:moveTo>
                  <a:pt x="18112" y="7246"/>
                </a:moveTo>
                <a:cubicBezTo>
                  <a:pt x="16794" y="4536"/>
                  <a:pt x="14015" y="2670"/>
                  <a:pt x="10800" y="2670"/>
                </a:cubicBezTo>
                <a:cubicBezTo>
                  <a:pt x="6721" y="2670"/>
                  <a:pt x="3343" y="5674"/>
                  <a:pt x="2759" y="9591"/>
                </a:cubicBezTo>
                <a:lnTo>
                  <a:pt x="119" y="9195"/>
                </a:lnTo>
                <a:cubicBezTo>
                  <a:pt x="895" y="3989"/>
                  <a:pt x="5381" y="0"/>
                  <a:pt x="10799" y="0"/>
                </a:cubicBezTo>
                <a:cubicBezTo>
                  <a:pt x="15070" y="0"/>
                  <a:pt x="18762" y="2479"/>
                  <a:pt x="20514" y="6076"/>
                </a:cubicBezTo>
                <a:lnTo>
                  <a:pt x="22942" y="4899"/>
                </a:lnTo>
                <a:lnTo>
                  <a:pt x="21076" y="10291"/>
                </a:lnTo>
                <a:lnTo>
                  <a:pt x="15683" y="8426"/>
                </a:lnTo>
                <a:lnTo>
                  <a:pt x="18112" y="7246"/>
                </a:lnTo>
                <a:close/>
              </a:path>
            </a:pathLst>
          </a:custGeom>
          <a:gradFill rotWithShape="1">
            <a:gsLst>
              <a:gs pos="0">
                <a:srgbClr val="81C5CE">
                  <a:alpha val="80000"/>
                </a:srgbClr>
              </a:gs>
              <a:gs pos="100000">
                <a:schemeClr val="folHlink">
                  <a:alpha val="80000"/>
                </a:schemeClr>
              </a:gs>
            </a:gsLst>
            <a:lin ang="2700000" scaled="1"/>
            <a:tileRect/>
          </a:gradFill>
          <a:ln w="9525">
            <a:noFill/>
          </a:ln>
        </p:spPr>
        <p:txBody>
          <a:bodyPr/>
          <a:p>
            <a:endParaRPr lang="zh-CN" altLang="en-US"/>
          </a:p>
        </p:txBody>
      </p:sp>
      <p:sp>
        <p:nvSpPr>
          <p:cNvPr id="43063" name="日期占位符 1"/>
          <p:cNvSpPr/>
          <p:nvPr>
            <p:ph type="dt" sz="half" idx="10"/>
          </p:nvPr>
        </p:nvSpPr>
        <p:spPr/>
        <p:txBody>
          <a:bodyPr anchor="t"/>
          <a:p>
            <a:endParaRPr lang="zh-CN" altLang="en-US" dirty="0">
              <a:ea typeface="宋体" panose="02010600030101010101" pitchFamily="2" charset="-122"/>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3" name="标题 147457"/>
          <p:cNvSpPr>
            <a:spLocks noGrp="1"/>
          </p:cNvSpPr>
          <p:nvPr>
            <p:ph type="title"/>
          </p:nvPr>
        </p:nvSpPr>
        <p:spPr>
          <a:xfrm>
            <a:off x="1187450" y="260350"/>
            <a:ext cx="7391400" cy="838200"/>
          </a:xfrm>
        </p:spPr>
        <p:txBody>
          <a:bodyPr anchor="ctr"/>
          <a:p>
            <a:r>
              <a:rPr lang="zh-CN" altLang="en-US" sz="4000" b="0" dirty="0">
                <a:ea typeface="黑体" panose="02010609060101010101" pitchFamily="2" charset="-122"/>
              </a:rPr>
              <a:t>（一）预算业务内部控制</a:t>
            </a:r>
            <a:endParaRPr lang="en-US" altLang="zh-CN" sz="4000" b="0">
              <a:ea typeface="黑体" panose="02010609060101010101" pitchFamily="2" charset="-122"/>
            </a:endParaRPr>
          </a:p>
        </p:txBody>
      </p:sp>
      <p:grpSp>
        <p:nvGrpSpPr>
          <p:cNvPr id="44034" name="组合 147505"/>
          <p:cNvGrpSpPr/>
          <p:nvPr/>
        </p:nvGrpSpPr>
        <p:grpSpPr>
          <a:xfrm>
            <a:off x="1619250" y="4221163"/>
            <a:ext cx="6421438" cy="990600"/>
            <a:chOff x="922" y="2976"/>
            <a:chExt cx="4045" cy="624"/>
          </a:xfrm>
        </p:grpSpPr>
        <p:grpSp>
          <p:nvGrpSpPr>
            <p:cNvPr id="44035" name="组合 147484"/>
            <p:cNvGrpSpPr/>
            <p:nvPr/>
          </p:nvGrpSpPr>
          <p:grpSpPr>
            <a:xfrm>
              <a:off x="922" y="2976"/>
              <a:ext cx="4045" cy="624"/>
              <a:chOff x="720" y="1392"/>
              <a:chExt cx="4058" cy="480"/>
            </a:xfrm>
          </p:grpSpPr>
          <p:sp>
            <p:nvSpPr>
              <p:cNvPr id="44036" name="圆角矩形 147485"/>
              <p:cNvSpPr/>
              <p:nvPr/>
            </p:nvSpPr>
            <p:spPr>
              <a:xfrm>
                <a:off x="720" y="1392"/>
                <a:ext cx="4058" cy="480"/>
              </a:xfrm>
              <a:prstGeom prst="roundRect">
                <a:avLst>
                  <a:gd name="adj" fmla="val 17509"/>
                </a:avLst>
              </a:prstGeom>
              <a:gradFill rotWithShape="1">
                <a:gsLst>
                  <a:gs pos="0">
                    <a:schemeClr val="accent1"/>
                  </a:gs>
                  <a:gs pos="50000">
                    <a:srgbClr val="D95F3E"/>
                  </a:gs>
                  <a:gs pos="100000">
                    <a:schemeClr val="accent1"/>
                  </a:gs>
                </a:gsLst>
                <a:lin ang="5400000" scaled="1"/>
                <a:tileRect/>
              </a:gradFill>
              <a:ln w="9525">
                <a:noFill/>
              </a:ln>
            </p:spPr>
            <p:txBody>
              <a:bodyPr anchor="t"/>
              <a:p>
                <a:pPr lvl="0"/>
                <a:endParaRPr lang="zh-CN" altLang="en-US">
                  <a:latin typeface="Arial" panose="020B0604020202020204" pitchFamily="34" charset="0"/>
                  <a:ea typeface="Arial" panose="020B0604020202020204" pitchFamily="34" charset="0"/>
                </a:endParaRPr>
              </a:p>
            </p:txBody>
          </p:sp>
          <p:grpSp>
            <p:nvGrpSpPr>
              <p:cNvPr id="44037" name="组合 147486"/>
              <p:cNvGrpSpPr/>
              <p:nvPr/>
            </p:nvGrpSpPr>
            <p:grpSpPr>
              <a:xfrm>
                <a:off x="730" y="1407"/>
                <a:ext cx="4043" cy="444"/>
                <a:chOff x="744" y="1407"/>
                <a:chExt cx="3988" cy="444"/>
              </a:xfrm>
            </p:grpSpPr>
            <p:sp>
              <p:nvSpPr>
                <p:cNvPr id="44038" name="圆角矩形 147487"/>
                <p:cNvSpPr/>
                <p:nvPr/>
              </p:nvSpPr>
              <p:spPr>
                <a:xfrm>
                  <a:off x="744" y="1736"/>
                  <a:ext cx="3988" cy="115"/>
                </a:xfrm>
                <a:prstGeom prst="roundRect">
                  <a:avLst>
                    <a:gd name="adj" fmla="val 50000"/>
                  </a:avLst>
                </a:prstGeom>
                <a:gradFill rotWithShape="1">
                  <a:gsLst>
                    <a:gs pos="0">
                      <a:schemeClr val="accent1">
                        <a:alpha val="0"/>
                      </a:schemeClr>
                    </a:gs>
                    <a:gs pos="100000">
                      <a:srgbClr val="F7C0B2"/>
                    </a:gs>
                  </a:gsLst>
                  <a:lin ang="5400000" scaled="1"/>
                  <a:tileRect/>
                </a:gradFill>
                <a:ln w="9525">
                  <a:noFill/>
                </a:ln>
              </p:spPr>
              <p:txBody>
                <a:bodyPr anchor="t"/>
                <a:p>
                  <a:pPr lvl="0"/>
                  <a:endParaRPr lang="zh-CN" altLang="en-US">
                    <a:latin typeface="Arial" panose="020B0604020202020204" pitchFamily="34" charset="0"/>
                    <a:ea typeface="Arial" panose="020B0604020202020204" pitchFamily="34" charset="0"/>
                  </a:endParaRPr>
                </a:p>
              </p:txBody>
            </p:sp>
            <p:sp>
              <p:nvSpPr>
                <p:cNvPr id="44039" name="圆角矩形 147488"/>
                <p:cNvSpPr/>
                <p:nvPr/>
              </p:nvSpPr>
              <p:spPr>
                <a:xfrm>
                  <a:off x="744" y="1407"/>
                  <a:ext cx="3988" cy="115"/>
                </a:xfrm>
                <a:prstGeom prst="roundRect">
                  <a:avLst>
                    <a:gd name="adj" fmla="val 50000"/>
                  </a:avLst>
                </a:prstGeom>
                <a:gradFill rotWithShape="1">
                  <a:gsLst>
                    <a:gs pos="0">
                      <a:srgbClr val="F8CCC0"/>
                    </a:gs>
                    <a:gs pos="100000">
                      <a:schemeClr val="accent1">
                        <a:alpha val="0"/>
                      </a:schemeClr>
                    </a:gs>
                  </a:gsLst>
                  <a:lin ang="5400000" scaled="1"/>
                  <a:tileRect/>
                </a:gradFill>
                <a:ln w="9525">
                  <a:noFill/>
                </a:ln>
              </p:spPr>
              <p:txBody>
                <a:bodyPr anchor="t"/>
                <a:p>
                  <a:pPr lvl="0"/>
                  <a:endParaRPr lang="zh-CN" altLang="en-US">
                    <a:latin typeface="Arial" panose="020B0604020202020204" pitchFamily="34" charset="0"/>
                    <a:ea typeface="Arial" panose="020B0604020202020204" pitchFamily="34" charset="0"/>
                  </a:endParaRPr>
                </a:p>
              </p:txBody>
            </p:sp>
          </p:grpSp>
        </p:grpSp>
        <p:sp>
          <p:nvSpPr>
            <p:cNvPr id="44040" name="文本框 147499"/>
            <p:cNvSpPr txBox="1"/>
            <p:nvPr/>
          </p:nvSpPr>
          <p:spPr>
            <a:xfrm>
              <a:off x="1202" y="3022"/>
              <a:ext cx="3492" cy="518"/>
            </a:xfrm>
            <a:prstGeom prst="rect">
              <a:avLst/>
            </a:prstGeom>
            <a:noFill/>
            <a:ln w="9525">
              <a:noFill/>
            </a:ln>
            <a:effectLst>
              <a:outerShdw dist="17961" dir="2699999" algn="ctr" rotWithShape="0">
                <a:schemeClr val="bg2"/>
              </a:outerShdw>
            </a:effectLst>
          </p:spPr>
          <p:txBody>
            <a:bodyPr anchor="t">
              <a:spAutoFit/>
            </a:bodyPr>
            <a:p>
              <a:pPr lvl="0" eaLnBrk="0" hangingPunct="0"/>
              <a:r>
                <a:rPr lang="zh-CN" altLang="en-US" sz="2400" b="0" dirty="0">
                  <a:solidFill>
                    <a:srgbClr val="000066"/>
                  </a:solidFill>
                  <a:latin typeface="Calibri" panose="020F0502020204030204" pitchFamily="34" charset="0"/>
                  <a:ea typeface="黑体" panose="02010609060101010101" pitchFamily="2" charset="-122"/>
                </a:rPr>
                <a:t>严格预算执行</a:t>
              </a:r>
              <a:r>
                <a:rPr lang="en-US" altLang="zh-CN" sz="2400" b="0">
                  <a:solidFill>
                    <a:srgbClr val="000066"/>
                  </a:solidFill>
                  <a:latin typeface="Calibri" panose="020F0502020204030204" pitchFamily="34" charset="0"/>
                  <a:ea typeface="黑体" panose="02010609060101010101" pitchFamily="2" charset="-122"/>
                </a:rPr>
                <a:t>—</a:t>
              </a:r>
              <a:r>
                <a:rPr lang="zh-CN" altLang="en-US" sz="2400" b="0" dirty="0">
                  <a:solidFill>
                    <a:srgbClr val="000066"/>
                  </a:solidFill>
                  <a:latin typeface="Calibri" panose="020F0502020204030204" pitchFamily="34" charset="0"/>
                  <a:ea typeface="黑体" panose="02010609060101010101" pitchFamily="2" charset="-122"/>
                </a:rPr>
                <a:t>指标分解、有效执行、</a:t>
              </a:r>
              <a:endParaRPr lang="zh-CN" altLang="en-US" sz="2400" b="0" dirty="0">
                <a:solidFill>
                  <a:srgbClr val="000066"/>
                </a:solidFill>
                <a:latin typeface="Calibri" panose="020F0502020204030204" pitchFamily="34" charset="0"/>
                <a:ea typeface="黑体" panose="02010609060101010101" pitchFamily="2" charset="-122"/>
              </a:endParaRPr>
            </a:p>
            <a:p>
              <a:pPr lvl="0" eaLnBrk="0" hangingPunct="0"/>
              <a:r>
                <a:rPr lang="zh-CN" altLang="en-US" sz="2400" b="0" dirty="0">
                  <a:solidFill>
                    <a:srgbClr val="000066"/>
                  </a:solidFill>
                  <a:latin typeface="Calibri" panose="020F0502020204030204" pitchFamily="34" charset="0"/>
                  <a:ea typeface="黑体" panose="02010609060101010101" pitchFamily="2" charset="-122"/>
                </a:rPr>
                <a:t>准确决算、决算分析、考核奖惩</a:t>
              </a:r>
              <a:endParaRPr lang="zh-CN" altLang="en-US" sz="2400" b="0" dirty="0">
                <a:solidFill>
                  <a:srgbClr val="000066"/>
                </a:solidFill>
                <a:latin typeface="Calibri" panose="020F0502020204030204" pitchFamily="34" charset="0"/>
                <a:ea typeface="黑体" panose="02010609060101010101" pitchFamily="2" charset="-122"/>
              </a:endParaRPr>
            </a:p>
          </p:txBody>
        </p:sp>
      </p:grpSp>
      <p:grpSp>
        <p:nvGrpSpPr>
          <p:cNvPr id="44041" name="组合 147501"/>
          <p:cNvGrpSpPr/>
          <p:nvPr/>
        </p:nvGrpSpPr>
        <p:grpSpPr>
          <a:xfrm>
            <a:off x="1619250" y="1484313"/>
            <a:ext cx="6421438" cy="990600"/>
            <a:chOff x="922" y="1366"/>
            <a:chExt cx="4045" cy="624"/>
          </a:xfrm>
        </p:grpSpPr>
        <p:grpSp>
          <p:nvGrpSpPr>
            <p:cNvPr id="44042" name="组合 147458"/>
            <p:cNvGrpSpPr/>
            <p:nvPr/>
          </p:nvGrpSpPr>
          <p:grpSpPr>
            <a:xfrm>
              <a:off x="922" y="1366"/>
              <a:ext cx="4045" cy="624"/>
              <a:chOff x="720" y="1392"/>
              <a:chExt cx="4058" cy="480"/>
            </a:xfrm>
          </p:grpSpPr>
          <p:sp>
            <p:nvSpPr>
              <p:cNvPr id="44043" name="圆角矩形 147459"/>
              <p:cNvSpPr/>
              <p:nvPr/>
            </p:nvSpPr>
            <p:spPr>
              <a:xfrm>
                <a:off x="720" y="1392"/>
                <a:ext cx="4058" cy="480"/>
              </a:xfrm>
              <a:prstGeom prst="roundRect">
                <a:avLst>
                  <a:gd name="adj" fmla="val 17509"/>
                </a:avLst>
              </a:prstGeom>
              <a:gradFill rotWithShape="1">
                <a:gsLst>
                  <a:gs pos="0">
                    <a:schemeClr val="accent2"/>
                  </a:gs>
                  <a:gs pos="50000">
                    <a:srgbClr val="C29C10"/>
                  </a:gs>
                  <a:gs pos="100000">
                    <a:schemeClr val="accent2"/>
                  </a:gs>
                </a:gsLst>
                <a:lin ang="5400000" scaled="1"/>
                <a:tileRect/>
              </a:gradFill>
              <a:ln w="9525">
                <a:noFill/>
              </a:ln>
            </p:spPr>
            <p:txBody>
              <a:bodyPr anchor="t"/>
              <a:p>
                <a:pPr lvl="0"/>
                <a:endParaRPr lang="zh-CN" altLang="en-US">
                  <a:latin typeface="Arial" panose="020B0604020202020204" pitchFamily="34" charset="0"/>
                  <a:ea typeface="Arial" panose="020B0604020202020204" pitchFamily="34" charset="0"/>
                </a:endParaRPr>
              </a:p>
            </p:txBody>
          </p:sp>
          <p:grpSp>
            <p:nvGrpSpPr>
              <p:cNvPr id="44044" name="组合 147460"/>
              <p:cNvGrpSpPr/>
              <p:nvPr/>
            </p:nvGrpSpPr>
            <p:grpSpPr>
              <a:xfrm>
                <a:off x="730" y="1407"/>
                <a:ext cx="4043" cy="444"/>
                <a:chOff x="744" y="1407"/>
                <a:chExt cx="3988" cy="444"/>
              </a:xfrm>
            </p:grpSpPr>
            <p:sp>
              <p:nvSpPr>
                <p:cNvPr id="44045" name="圆角矩形 147461"/>
                <p:cNvSpPr/>
                <p:nvPr/>
              </p:nvSpPr>
              <p:spPr>
                <a:xfrm>
                  <a:off x="744" y="1736"/>
                  <a:ext cx="3988" cy="115"/>
                </a:xfrm>
                <a:prstGeom prst="roundRect">
                  <a:avLst>
                    <a:gd name="adj" fmla="val 50000"/>
                  </a:avLst>
                </a:prstGeom>
                <a:gradFill rotWithShape="1">
                  <a:gsLst>
                    <a:gs pos="0">
                      <a:schemeClr val="accent2">
                        <a:alpha val="0"/>
                      </a:schemeClr>
                    </a:gs>
                    <a:gs pos="100000">
                      <a:srgbClr val="EDDC9D"/>
                    </a:gs>
                  </a:gsLst>
                  <a:lin ang="5400000" scaled="1"/>
                  <a:tileRect/>
                </a:gradFill>
                <a:ln w="9525">
                  <a:noFill/>
                </a:ln>
              </p:spPr>
              <p:txBody>
                <a:bodyPr anchor="t"/>
                <a:p>
                  <a:pPr lvl="0"/>
                  <a:endParaRPr lang="zh-CN" altLang="en-US">
                    <a:latin typeface="Arial" panose="020B0604020202020204" pitchFamily="34" charset="0"/>
                    <a:ea typeface="Arial" panose="020B0604020202020204" pitchFamily="34" charset="0"/>
                  </a:endParaRPr>
                </a:p>
              </p:txBody>
            </p:sp>
            <p:sp>
              <p:nvSpPr>
                <p:cNvPr id="44046" name="圆角矩形 147462"/>
                <p:cNvSpPr/>
                <p:nvPr/>
              </p:nvSpPr>
              <p:spPr>
                <a:xfrm>
                  <a:off x="744" y="1407"/>
                  <a:ext cx="3988" cy="115"/>
                </a:xfrm>
                <a:prstGeom prst="roundRect">
                  <a:avLst>
                    <a:gd name="adj" fmla="val 50000"/>
                  </a:avLst>
                </a:prstGeom>
                <a:gradFill rotWithShape="1">
                  <a:gsLst>
                    <a:gs pos="0">
                      <a:srgbClr val="F0E2B0"/>
                    </a:gs>
                    <a:gs pos="100000">
                      <a:schemeClr val="accent2">
                        <a:alpha val="0"/>
                      </a:schemeClr>
                    </a:gs>
                  </a:gsLst>
                  <a:lin ang="5400000" scaled="1"/>
                  <a:tileRect/>
                </a:gradFill>
                <a:ln w="9525">
                  <a:noFill/>
                </a:ln>
              </p:spPr>
              <p:txBody>
                <a:bodyPr anchor="t"/>
                <a:p>
                  <a:pPr lvl="0"/>
                  <a:endParaRPr lang="zh-CN" altLang="en-US">
                    <a:latin typeface="Arial" panose="020B0604020202020204" pitchFamily="34" charset="0"/>
                    <a:ea typeface="Arial" panose="020B0604020202020204" pitchFamily="34" charset="0"/>
                  </a:endParaRPr>
                </a:p>
              </p:txBody>
            </p:sp>
          </p:grpSp>
        </p:grpSp>
        <p:sp>
          <p:nvSpPr>
            <p:cNvPr id="44047" name="文本框 147497"/>
            <p:cNvSpPr txBox="1"/>
            <p:nvPr/>
          </p:nvSpPr>
          <p:spPr>
            <a:xfrm>
              <a:off x="1156" y="1434"/>
              <a:ext cx="3312" cy="518"/>
            </a:xfrm>
            <a:prstGeom prst="rect">
              <a:avLst/>
            </a:prstGeom>
            <a:noFill/>
            <a:ln w="9525">
              <a:noFill/>
            </a:ln>
            <a:effectLst>
              <a:outerShdw dist="17961" dir="2699999" algn="ctr" rotWithShape="0">
                <a:schemeClr val="bg2"/>
              </a:outerShdw>
            </a:effectLst>
          </p:spPr>
          <p:txBody>
            <a:bodyPr anchor="t">
              <a:spAutoFit/>
            </a:bodyPr>
            <a:p>
              <a:pPr lvl="0" eaLnBrk="0" hangingPunct="0"/>
              <a:r>
                <a:rPr lang="zh-CN" altLang="en-US" sz="2400" b="0" dirty="0">
                  <a:solidFill>
                    <a:srgbClr val="000066"/>
                  </a:solidFill>
                  <a:latin typeface="Calibri" panose="020F0502020204030204" pitchFamily="34" charset="0"/>
                  <a:ea typeface="宋体" panose="02010600030101010101" pitchFamily="2" charset="-122"/>
                </a:rPr>
                <a:t>规范预算程序</a:t>
              </a:r>
              <a:r>
                <a:rPr lang="en-US" altLang="zh-CN" sz="2400" b="0">
                  <a:solidFill>
                    <a:srgbClr val="000066"/>
                  </a:solidFill>
                  <a:latin typeface="Calibri" panose="020F0502020204030204" pitchFamily="34" charset="0"/>
                  <a:ea typeface="宋体" panose="02010600030101010101" pitchFamily="2" charset="-122"/>
                </a:rPr>
                <a:t>—</a:t>
              </a:r>
              <a:r>
                <a:rPr lang="zh-CN" altLang="en-US" sz="2400" b="0" dirty="0">
                  <a:solidFill>
                    <a:srgbClr val="000066"/>
                  </a:solidFill>
                  <a:latin typeface="Calibri" panose="020F0502020204030204" pitchFamily="34" charset="0"/>
                  <a:ea typeface="宋体" panose="02010600030101010101" pitchFamily="2" charset="-122"/>
                </a:rPr>
                <a:t>编制、审批、执行、</a:t>
              </a:r>
              <a:endParaRPr lang="zh-CN" altLang="en-US" sz="2400" b="0" dirty="0">
                <a:solidFill>
                  <a:srgbClr val="000066"/>
                </a:solidFill>
                <a:latin typeface="Calibri" panose="020F0502020204030204" pitchFamily="34" charset="0"/>
                <a:ea typeface="宋体" panose="02010600030101010101" pitchFamily="2" charset="-122"/>
              </a:endParaRPr>
            </a:p>
            <a:p>
              <a:pPr lvl="0" eaLnBrk="0" hangingPunct="0"/>
              <a:r>
                <a:rPr lang="zh-CN" altLang="en-US" sz="2400" b="0" dirty="0">
                  <a:solidFill>
                    <a:srgbClr val="000066"/>
                  </a:solidFill>
                  <a:latin typeface="Calibri" panose="020F0502020204030204" pitchFamily="34" charset="0"/>
                  <a:ea typeface="宋体" panose="02010600030101010101" pitchFamily="2" charset="-122"/>
                </a:rPr>
                <a:t>决算、评价</a:t>
              </a:r>
              <a:endParaRPr lang="zh-CN" altLang="en-US" sz="2400" b="0" dirty="0">
                <a:solidFill>
                  <a:srgbClr val="000066"/>
                </a:solidFill>
                <a:latin typeface="Calibri" panose="020F0502020204030204" pitchFamily="34" charset="0"/>
                <a:ea typeface="宋体" panose="02010600030101010101" pitchFamily="2" charset="-122"/>
              </a:endParaRPr>
            </a:p>
          </p:txBody>
        </p:sp>
      </p:grpSp>
      <p:grpSp>
        <p:nvGrpSpPr>
          <p:cNvPr id="44048" name="组合 147500"/>
          <p:cNvGrpSpPr/>
          <p:nvPr/>
        </p:nvGrpSpPr>
        <p:grpSpPr>
          <a:xfrm>
            <a:off x="1258888" y="1341438"/>
            <a:ext cx="611187" cy="608012"/>
            <a:chOff x="778" y="1222"/>
            <a:chExt cx="385" cy="383"/>
          </a:xfrm>
        </p:grpSpPr>
        <p:grpSp>
          <p:nvGrpSpPr>
            <p:cNvPr id="44049" name="组合 147463"/>
            <p:cNvGrpSpPr/>
            <p:nvPr/>
          </p:nvGrpSpPr>
          <p:grpSpPr>
            <a:xfrm>
              <a:off x="778" y="1222"/>
              <a:ext cx="385" cy="383"/>
              <a:chOff x="579" y="1386"/>
              <a:chExt cx="385" cy="383"/>
            </a:xfrm>
          </p:grpSpPr>
          <p:sp>
            <p:nvSpPr>
              <p:cNvPr id="44050" name="椭圆 147464"/>
              <p:cNvSpPr/>
              <p:nvPr/>
            </p:nvSpPr>
            <p:spPr>
              <a:xfrm>
                <a:off x="579" y="1386"/>
                <a:ext cx="385" cy="383"/>
              </a:xfrm>
              <a:prstGeom prst="ellipse">
                <a:avLst/>
              </a:prstGeom>
              <a:solidFill>
                <a:srgbClr val="808080"/>
              </a:solidFill>
              <a:ln w="9525">
                <a:noFill/>
              </a:ln>
            </p:spPr>
            <p:txBody>
              <a:bodyPr anchor="t"/>
              <a:p>
                <a:pPr lvl="0"/>
                <a:endParaRPr lang="zh-CN" altLang="en-US">
                  <a:latin typeface="Arial" panose="020B0604020202020204" pitchFamily="34" charset="0"/>
                  <a:ea typeface="Arial" panose="020B0604020202020204" pitchFamily="34" charset="0"/>
                </a:endParaRPr>
              </a:p>
            </p:txBody>
          </p:sp>
          <p:grpSp>
            <p:nvGrpSpPr>
              <p:cNvPr id="44051" name="组合 147465"/>
              <p:cNvGrpSpPr/>
              <p:nvPr/>
            </p:nvGrpSpPr>
            <p:grpSpPr>
              <a:xfrm>
                <a:off x="587" y="1392"/>
                <a:ext cx="369" cy="369"/>
                <a:chOff x="587" y="1392"/>
                <a:chExt cx="369" cy="369"/>
              </a:xfrm>
            </p:grpSpPr>
            <p:sp>
              <p:nvSpPr>
                <p:cNvPr id="44052" name="椭圆 147466"/>
                <p:cNvSpPr/>
                <p:nvPr/>
              </p:nvSpPr>
              <p:spPr>
                <a:xfrm>
                  <a:off x="587" y="1392"/>
                  <a:ext cx="369" cy="369"/>
                </a:xfrm>
                <a:prstGeom prst="ellipse">
                  <a:avLst/>
                </a:prstGeom>
                <a:gradFill rotWithShape="1">
                  <a:gsLst>
                    <a:gs pos="0">
                      <a:srgbClr val="636869"/>
                    </a:gs>
                    <a:gs pos="100000">
                      <a:srgbClr val="D6E1E2"/>
                    </a:gs>
                  </a:gsLst>
                  <a:lin ang="5400000" scaled="1"/>
                  <a:tileRect/>
                </a:gradFill>
                <a:ln w="9525">
                  <a:noFill/>
                </a:ln>
              </p:spPr>
              <p:txBody>
                <a:bodyPr anchor="t"/>
                <a:p>
                  <a:pPr lvl="0"/>
                  <a:endParaRPr lang="zh-CN" altLang="en-US">
                    <a:latin typeface="Arial" panose="020B0604020202020204" pitchFamily="34" charset="0"/>
                    <a:ea typeface="Arial" panose="020B0604020202020204" pitchFamily="34" charset="0"/>
                  </a:endParaRPr>
                </a:p>
              </p:txBody>
            </p:sp>
            <p:sp>
              <p:nvSpPr>
                <p:cNvPr id="44053" name="椭圆 147467"/>
                <p:cNvSpPr/>
                <p:nvPr/>
              </p:nvSpPr>
              <p:spPr>
                <a:xfrm>
                  <a:off x="592" y="1394"/>
                  <a:ext cx="359" cy="360"/>
                </a:xfrm>
                <a:prstGeom prst="ellipse">
                  <a:avLst/>
                </a:prstGeom>
                <a:gradFill rotWithShape="1">
                  <a:gsLst>
                    <a:gs pos="0">
                      <a:srgbClr val="D6E1E2">
                        <a:alpha val="0"/>
                      </a:srgbClr>
                    </a:gs>
                    <a:gs pos="100000">
                      <a:srgbClr val="F1F5F5"/>
                    </a:gs>
                  </a:gsLst>
                  <a:lin ang="5400000" scaled="1"/>
                  <a:tileRect/>
                </a:gradFill>
                <a:ln w="9525">
                  <a:noFill/>
                </a:ln>
              </p:spPr>
              <p:txBody>
                <a:bodyPr anchor="t"/>
                <a:p>
                  <a:pPr lvl="0"/>
                  <a:endParaRPr lang="zh-CN" altLang="en-US">
                    <a:latin typeface="Arial" panose="020B0604020202020204" pitchFamily="34" charset="0"/>
                    <a:ea typeface="Arial" panose="020B0604020202020204" pitchFamily="34" charset="0"/>
                  </a:endParaRPr>
                </a:p>
              </p:txBody>
            </p:sp>
            <p:sp>
              <p:nvSpPr>
                <p:cNvPr id="44054" name="椭圆 147468"/>
                <p:cNvSpPr/>
                <p:nvPr/>
              </p:nvSpPr>
              <p:spPr>
                <a:xfrm>
                  <a:off x="596" y="1397"/>
                  <a:ext cx="342" cy="337"/>
                </a:xfrm>
                <a:prstGeom prst="ellipse">
                  <a:avLst/>
                </a:prstGeom>
                <a:gradFill rotWithShape="1">
                  <a:gsLst>
                    <a:gs pos="0">
                      <a:srgbClr val="AAB2B3"/>
                    </a:gs>
                    <a:gs pos="100000">
                      <a:srgbClr val="D6E1E2">
                        <a:alpha val="48000"/>
                      </a:srgbClr>
                    </a:gs>
                  </a:gsLst>
                  <a:lin ang="5400000" scaled="1"/>
                  <a:tileRect/>
                </a:gradFill>
                <a:ln w="9525">
                  <a:noFill/>
                </a:ln>
              </p:spPr>
              <p:txBody>
                <a:bodyPr anchor="t"/>
                <a:p>
                  <a:pPr lvl="0"/>
                  <a:endParaRPr lang="zh-CN" altLang="en-US">
                    <a:latin typeface="Arial" panose="020B0604020202020204" pitchFamily="34" charset="0"/>
                    <a:ea typeface="Arial" panose="020B0604020202020204" pitchFamily="34" charset="0"/>
                  </a:endParaRPr>
                </a:p>
              </p:txBody>
            </p:sp>
            <p:sp>
              <p:nvSpPr>
                <p:cNvPr id="44055" name="椭圆 147469"/>
                <p:cNvSpPr/>
                <p:nvPr/>
              </p:nvSpPr>
              <p:spPr>
                <a:xfrm>
                  <a:off x="615" y="1407"/>
                  <a:ext cx="305" cy="273"/>
                </a:xfrm>
                <a:prstGeom prst="ellipse">
                  <a:avLst/>
                </a:prstGeom>
                <a:gradFill rotWithShape="1">
                  <a:gsLst>
                    <a:gs pos="0">
                      <a:srgbClr val="FFFFFF"/>
                    </a:gs>
                    <a:gs pos="100000">
                      <a:srgbClr val="D6E1E2">
                        <a:alpha val="38000"/>
                      </a:srgbClr>
                    </a:gs>
                  </a:gsLst>
                  <a:lin ang="5400000" scaled="1"/>
                  <a:tileRect/>
                </a:gradFill>
                <a:ln w="9525">
                  <a:noFill/>
                </a:ln>
              </p:spPr>
              <p:txBody>
                <a:bodyPr anchor="t"/>
                <a:p>
                  <a:pPr lvl="0"/>
                  <a:endParaRPr lang="zh-CN" altLang="en-US">
                    <a:latin typeface="Arial" panose="020B0604020202020204" pitchFamily="34" charset="0"/>
                    <a:ea typeface="Arial" panose="020B0604020202020204" pitchFamily="34" charset="0"/>
                  </a:endParaRPr>
                </a:p>
              </p:txBody>
            </p:sp>
          </p:grpSp>
        </p:grpSp>
        <p:sp>
          <p:nvSpPr>
            <p:cNvPr id="44056" name="文本框 147470"/>
            <p:cNvSpPr txBox="1"/>
            <p:nvPr/>
          </p:nvSpPr>
          <p:spPr>
            <a:xfrm>
              <a:off x="839" y="1253"/>
              <a:ext cx="240" cy="288"/>
            </a:xfrm>
            <a:prstGeom prst="rect">
              <a:avLst/>
            </a:prstGeom>
            <a:noFill/>
            <a:ln w="9525">
              <a:noFill/>
            </a:ln>
          </p:spPr>
          <p:txBody>
            <a:bodyPr anchor="t">
              <a:spAutoFit/>
            </a:bodyPr>
            <a:p>
              <a:pPr lvl="0" algn="ctr">
                <a:spcBef>
                  <a:spcPct val="50000"/>
                </a:spcBef>
              </a:pPr>
              <a:r>
                <a:rPr lang="en-US" altLang="zh-CN" sz="2400">
                  <a:solidFill>
                    <a:srgbClr val="080808"/>
                  </a:solidFill>
                  <a:latin typeface="Arial" panose="020B0604020202020204" pitchFamily="34" charset="0"/>
                  <a:ea typeface="宋体" panose="02010600030101010101" pitchFamily="2" charset="-122"/>
                </a:rPr>
                <a:t>1</a:t>
              </a:r>
              <a:endParaRPr lang="en-US" altLang="zh-CN" sz="2400">
                <a:solidFill>
                  <a:srgbClr val="080808"/>
                </a:solidFill>
                <a:latin typeface="Arial" panose="020B0604020202020204" pitchFamily="34" charset="0"/>
                <a:ea typeface="宋体" panose="02010600030101010101" pitchFamily="2" charset="-122"/>
              </a:endParaRPr>
            </a:p>
          </p:txBody>
        </p:sp>
      </p:grpSp>
      <p:grpSp>
        <p:nvGrpSpPr>
          <p:cNvPr id="44057" name="组合 147531"/>
          <p:cNvGrpSpPr/>
          <p:nvPr/>
        </p:nvGrpSpPr>
        <p:grpSpPr>
          <a:xfrm>
            <a:off x="1331913" y="2781300"/>
            <a:ext cx="6781800" cy="1135063"/>
            <a:chOff x="793" y="1706"/>
            <a:chExt cx="4272" cy="715"/>
          </a:xfrm>
        </p:grpSpPr>
        <p:grpSp>
          <p:nvGrpSpPr>
            <p:cNvPr id="44058" name="组合 147503"/>
            <p:cNvGrpSpPr/>
            <p:nvPr/>
          </p:nvGrpSpPr>
          <p:grpSpPr>
            <a:xfrm>
              <a:off x="1020" y="1797"/>
              <a:ext cx="4045" cy="624"/>
              <a:chOff x="922" y="2150"/>
              <a:chExt cx="4045" cy="624"/>
            </a:xfrm>
          </p:grpSpPr>
          <p:grpSp>
            <p:nvGrpSpPr>
              <p:cNvPr id="44059" name="组合 147471"/>
              <p:cNvGrpSpPr/>
              <p:nvPr/>
            </p:nvGrpSpPr>
            <p:grpSpPr>
              <a:xfrm>
                <a:off x="922" y="2150"/>
                <a:ext cx="4045" cy="624"/>
                <a:chOff x="720" y="1392"/>
                <a:chExt cx="4058" cy="480"/>
              </a:xfrm>
            </p:grpSpPr>
            <p:sp>
              <p:nvSpPr>
                <p:cNvPr id="44060" name="圆角矩形 147472"/>
                <p:cNvSpPr/>
                <p:nvPr/>
              </p:nvSpPr>
              <p:spPr>
                <a:xfrm>
                  <a:off x="720" y="1392"/>
                  <a:ext cx="4058" cy="480"/>
                </a:xfrm>
                <a:prstGeom prst="roundRect">
                  <a:avLst>
                    <a:gd name="adj" fmla="val 17509"/>
                  </a:avLst>
                </a:prstGeom>
                <a:gradFill rotWithShape="1">
                  <a:gsLst>
                    <a:gs pos="0">
                      <a:schemeClr val="hlink"/>
                    </a:gs>
                    <a:gs pos="50000">
                      <a:srgbClr val="6D8A58"/>
                    </a:gs>
                    <a:gs pos="100000">
                      <a:schemeClr val="hlink"/>
                    </a:gs>
                  </a:gsLst>
                  <a:lin ang="5400000" scaled="1"/>
                  <a:tileRect/>
                </a:gradFill>
                <a:ln w="9525">
                  <a:noFill/>
                </a:ln>
              </p:spPr>
              <p:txBody>
                <a:bodyPr anchor="t"/>
                <a:p>
                  <a:pPr lvl="0"/>
                  <a:endParaRPr lang="zh-CN" altLang="en-US">
                    <a:latin typeface="Arial" panose="020B0604020202020204" pitchFamily="34" charset="0"/>
                    <a:ea typeface="Arial" panose="020B0604020202020204" pitchFamily="34" charset="0"/>
                  </a:endParaRPr>
                </a:p>
              </p:txBody>
            </p:sp>
            <p:grpSp>
              <p:nvGrpSpPr>
                <p:cNvPr id="44061" name="组合 147473"/>
                <p:cNvGrpSpPr/>
                <p:nvPr/>
              </p:nvGrpSpPr>
              <p:grpSpPr>
                <a:xfrm>
                  <a:off x="730" y="1407"/>
                  <a:ext cx="4043" cy="444"/>
                  <a:chOff x="744" y="1407"/>
                  <a:chExt cx="3988" cy="444"/>
                </a:xfrm>
              </p:grpSpPr>
              <p:sp>
                <p:nvSpPr>
                  <p:cNvPr id="44062" name="圆角矩形 147474"/>
                  <p:cNvSpPr/>
                  <p:nvPr/>
                </p:nvSpPr>
                <p:spPr>
                  <a:xfrm>
                    <a:off x="744" y="1736"/>
                    <a:ext cx="3988" cy="115"/>
                  </a:xfrm>
                  <a:prstGeom prst="roundRect">
                    <a:avLst>
                      <a:gd name="adj" fmla="val 50000"/>
                    </a:avLst>
                  </a:prstGeom>
                  <a:gradFill rotWithShape="1">
                    <a:gsLst>
                      <a:gs pos="0">
                        <a:schemeClr val="hlink">
                          <a:alpha val="0"/>
                        </a:schemeClr>
                      </a:gs>
                      <a:gs pos="100000">
                        <a:srgbClr val="C9D6BF"/>
                      </a:gs>
                    </a:gsLst>
                    <a:lin ang="5400000" scaled="1"/>
                    <a:tileRect/>
                  </a:gradFill>
                  <a:ln w="9525">
                    <a:noFill/>
                  </a:ln>
                </p:spPr>
                <p:txBody>
                  <a:bodyPr anchor="t"/>
                  <a:p>
                    <a:pPr lvl="0"/>
                    <a:endParaRPr lang="zh-CN" altLang="en-US">
                      <a:latin typeface="Arial" panose="020B0604020202020204" pitchFamily="34" charset="0"/>
                      <a:ea typeface="Arial" panose="020B0604020202020204" pitchFamily="34" charset="0"/>
                    </a:endParaRPr>
                  </a:p>
                </p:txBody>
              </p:sp>
              <p:sp>
                <p:nvSpPr>
                  <p:cNvPr id="44063" name="圆角矩形 147475"/>
                  <p:cNvSpPr/>
                  <p:nvPr/>
                </p:nvSpPr>
                <p:spPr>
                  <a:xfrm>
                    <a:off x="744" y="1407"/>
                    <a:ext cx="3988" cy="115"/>
                  </a:xfrm>
                  <a:prstGeom prst="roundRect">
                    <a:avLst>
                      <a:gd name="adj" fmla="val 50000"/>
                    </a:avLst>
                  </a:prstGeom>
                  <a:gradFill rotWithShape="1">
                    <a:gsLst>
                      <a:gs pos="0">
                        <a:srgbClr val="D3DECB"/>
                      </a:gs>
                      <a:gs pos="100000">
                        <a:schemeClr val="hlink">
                          <a:alpha val="0"/>
                        </a:schemeClr>
                      </a:gs>
                    </a:gsLst>
                    <a:lin ang="5400000" scaled="1"/>
                    <a:tileRect/>
                  </a:gradFill>
                  <a:ln w="9525">
                    <a:noFill/>
                  </a:ln>
                </p:spPr>
                <p:txBody>
                  <a:bodyPr anchor="t"/>
                  <a:p>
                    <a:pPr lvl="0"/>
                    <a:endParaRPr lang="zh-CN" altLang="en-US">
                      <a:latin typeface="Arial" panose="020B0604020202020204" pitchFamily="34" charset="0"/>
                      <a:ea typeface="Arial" panose="020B0604020202020204" pitchFamily="34" charset="0"/>
                    </a:endParaRPr>
                  </a:p>
                </p:txBody>
              </p:sp>
            </p:grpSp>
          </p:grpSp>
          <p:sp>
            <p:nvSpPr>
              <p:cNvPr id="44064" name="文本框 147498"/>
              <p:cNvSpPr txBox="1"/>
              <p:nvPr/>
            </p:nvSpPr>
            <p:spPr>
              <a:xfrm>
                <a:off x="1156" y="2205"/>
                <a:ext cx="3493" cy="518"/>
              </a:xfrm>
              <a:prstGeom prst="rect">
                <a:avLst/>
              </a:prstGeom>
              <a:noFill/>
              <a:ln w="9525">
                <a:noFill/>
              </a:ln>
              <a:effectLst>
                <a:outerShdw dist="17961" dir="2699999" algn="ctr" rotWithShape="0">
                  <a:schemeClr val="bg2"/>
                </a:outerShdw>
              </a:effectLst>
            </p:spPr>
            <p:txBody>
              <a:bodyPr anchor="t">
                <a:spAutoFit/>
              </a:bodyPr>
              <a:p>
                <a:pPr lvl="0" eaLnBrk="0" hangingPunct="0"/>
                <a:r>
                  <a:rPr lang="zh-CN" altLang="en-US" sz="2400" b="0" dirty="0">
                    <a:solidFill>
                      <a:srgbClr val="000066"/>
                    </a:solidFill>
                    <a:latin typeface="Calibri" panose="020F0502020204030204" pitchFamily="34" charset="0"/>
                    <a:ea typeface="宋体" panose="02010600030101010101" pitchFamily="2" charset="-122"/>
                  </a:rPr>
                  <a:t>强化预算编制</a:t>
                </a:r>
                <a:r>
                  <a:rPr lang="en-US" altLang="zh-CN" sz="2400" b="0">
                    <a:solidFill>
                      <a:srgbClr val="000066"/>
                    </a:solidFill>
                    <a:latin typeface="Calibri" panose="020F0502020204030204" pitchFamily="34" charset="0"/>
                    <a:ea typeface="宋体" panose="02010600030101010101" pitchFamily="2" charset="-122"/>
                  </a:rPr>
                  <a:t>—</a:t>
                </a:r>
                <a:r>
                  <a:rPr lang="zh-CN" altLang="en-US" sz="2400" b="0" dirty="0">
                    <a:solidFill>
                      <a:srgbClr val="000066"/>
                    </a:solidFill>
                    <a:latin typeface="Calibri" panose="020F0502020204030204" pitchFamily="34" charset="0"/>
                    <a:ea typeface="宋体" panose="02010600030101010101" pitchFamily="2" charset="-122"/>
                  </a:rPr>
                  <a:t>规范、科学、及时、</a:t>
                </a:r>
                <a:endParaRPr lang="zh-CN" altLang="en-US" sz="2400" b="0" dirty="0">
                  <a:solidFill>
                    <a:srgbClr val="000066"/>
                  </a:solidFill>
                  <a:latin typeface="Calibri" panose="020F0502020204030204" pitchFamily="34" charset="0"/>
                  <a:ea typeface="宋体" panose="02010600030101010101" pitchFamily="2" charset="-122"/>
                </a:endParaRPr>
              </a:p>
              <a:p>
                <a:pPr lvl="0" eaLnBrk="0" hangingPunct="0"/>
                <a:r>
                  <a:rPr lang="zh-CN" altLang="en-US" sz="2400" b="0" dirty="0">
                    <a:solidFill>
                      <a:srgbClr val="000066"/>
                    </a:solidFill>
                    <a:latin typeface="Calibri" panose="020F0502020204030204" pitchFamily="34" charset="0"/>
                    <a:ea typeface="宋体" panose="02010600030101010101" pitchFamily="2" charset="-122"/>
                  </a:rPr>
                  <a:t>完整、细化、准确</a:t>
                </a:r>
                <a:endParaRPr lang="zh-CN" altLang="en-US" sz="2400" b="0" dirty="0">
                  <a:solidFill>
                    <a:srgbClr val="000066"/>
                  </a:solidFill>
                  <a:latin typeface="Calibri" panose="020F0502020204030204" pitchFamily="34" charset="0"/>
                  <a:ea typeface="宋体" panose="02010600030101010101" pitchFamily="2" charset="-122"/>
                </a:endParaRPr>
              </a:p>
            </p:txBody>
          </p:sp>
        </p:grpSp>
        <p:grpSp>
          <p:nvGrpSpPr>
            <p:cNvPr id="44065" name="组合 147502"/>
            <p:cNvGrpSpPr/>
            <p:nvPr/>
          </p:nvGrpSpPr>
          <p:grpSpPr>
            <a:xfrm>
              <a:off x="793" y="1706"/>
              <a:ext cx="385" cy="383"/>
              <a:chOff x="778" y="2006"/>
              <a:chExt cx="385" cy="383"/>
            </a:xfrm>
          </p:grpSpPr>
          <p:grpSp>
            <p:nvGrpSpPr>
              <p:cNvPr id="44066" name="组合 147476"/>
              <p:cNvGrpSpPr/>
              <p:nvPr/>
            </p:nvGrpSpPr>
            <p:grpSpPr>
              <a:xfrm>
                <a:off x="778" y="2006"/>
                <a:ext cx="385" cy="383"/>
                <a:chOff x="579" y="1386"/>
                <a:chExt cx="385" cy="383"/>
              </a:xfrm>
            </p:grpSpPr>
            <p:sp>
              <p:nvSpPr>
                <p:cNvPr id="44067" name="椭圆 147477"/>
                <p:cNvSpPr/>
                <p:nvPr/>
              </p:nvSpPr>
              <p:spPr>
                <a:xfrm>
                  <a:off x="579" y="1386"/>
                  <a:ext cx="385" cy="383"/>
                </a:xfrm>
                <a:prstGeom prst="ellipse">
                  <a:avLst/>
                </a:prstGeom>
                <a:solidFill>
                  <a:srgbClr val="808080"/>
                </a:solidFill>
                <a:ln w="9525">
                  <a:noFill/>
                </a:ln>
              </p:spPr>
              <p:txBody>
                <a:bodyPr anchor="t"/>
                <a:p>
                  <a:pPr lvl="0"/>
                  <a:endParaRPr lang="zh-CN" altLang="en-US">
                    <a:latin typeface="Arial" panose="020B0604020202020204" pitchFamily="34" charset="0"/>
                    <a:ea typeface="Arial" panose="020B0604020202020204" pitchFamily="34" charset="0"/>
                  </a:endParaRPr>
                </a:p>
              </p:txBody>
            </p:sp>
            <p:grpSp>
              <p:nvGrpSpPr>
                <p:cNvPr id="44068" name="组合 147478"/>
                <p:cNvGrpSpPr/>
                <p:nvPr/>
              </p:nvGrpSpPr>
              <p:grpSpPr>
                <a:xfrm>
                  <a:off x="587" y="1392"/>
                  <a:ext cx="369" cy="369"/>
                  <a:chOff x="587" y="1392"/>
                  <a:chExt cx="369" cy="369"/>
                </a:xfrm>
              </p:grpSpPr>
              <p:sp>
                <p:nvSpPr>
                  <p:cNvPr id="44069" name="椭圆 147479"/>
                  <p:cNvSpPr/>
                  <p:nvPr/>
                </p:nvSpPr>
                <p:spPr>
                  <a:xfrm>
                    <a:off x="587" y="1392"/>
                    <a:ext cx="369" cy="369"/>
                  </a:xfrm>
                  <a:prstGeom prst="ellipse">
                    <a:avLst/>
                  </a:prstGeom>
                  <a:gradFill rotWithShape="1">
                    <a:gsLst>
                      <a:gs pos="0">
                        <a:srgbClr val="636869"/>
                      </a:gs>
                      <a:gs pos="100000">
                        <a:srgbClr val="D6E1E2"/>
                      </a:gs>
                    </a:gsLst>
                    <a:lin ang="5400000" scaled="1"/>
                    <a:tileRect/>
                  </a:gradFill>
                  <a:ln w="9525">
                    <a:noFill/>
                  </a:ln>
                </p:spPr>
                <p:txBody>
                  <a:bodyPr anchor="t"/>
                  <a:p>
                    <a:pPr lvl="0"/>
                    <a:endParaRPr lang="zh-CN" altLang="en-US">
                      <a:latin typeface="Arial" panose="020B0604020202020204" pitchFamily="34" charset="0"/>
                      <a:ea typeface="Arial" panose="020B0604020202020204" pitchFamily="34" charset="0"/>
                    </a:endParaRPr>
                  </a:p>
                </p:txBody>
              </p:sp>
              <p:sp>
                <p:nvSpPr>
                  <p:cNvPr id="44070" name="椭圆 147480"/>
                  <p:cNvSpPr/>
                  <p:nvPr/>
                </p:nvSpPr>
                <p:spPr>
                  <a:xfrm>
                    <a:off x="592" y="1394"/>
                    <a:ext cx="359" cy="360"/>
                  </a:xfrm>
                  <a:prstGeom prst="ellipse">
                    <a:avLst/>
                  </a:prstGeom>
                  <a:gradFill rotWithShape="1">
                    <a:gsLst>
                      <a:gs pos="0">
                        <a:srgbClr val="D6E1E2">
                          <a:alpha val="0"/>
                        </a:srgbClr>
                      </a:gs>
                      <a:gs pos="100000">
                        <a:srgbClr val="F1F5F5"/>
                      </a:gs>
                    </a:gsLst>
                    <a:lin ang="5400000" scaled="1"/>
                    <a:tileRect/>
                  </a:gradFill>
                  <a:ln w="9525">
                    <a:noFill/>
                  </a:ln>
                </p:spPr>
                <p:txBody>
                  <a:bodyPr anchor="t"/>
                  <a:p>
                    <a:pPr lvl="0"/>
                    <a:endParaRPr lang="zh-CN" altLang="en-US">
                      <a:latin typeface="Arial" panose="020B0604020202020204" pitchFamily="34" charset="0"/>
                      <a:ea typeface="Arial" panose="020B0604020202020204" pitchFamily="34" charset="0"/>
                    </a:endParaRPr>
                  </a:p>
                </p:txBody>
              </p:sp>
              <p:sp>
                <p:nvSpPr>
                  <p:cNvPr id="44071" name="椭圆 147481"/>
                  <p:cNvSpPr/>
                  <p:nvPr/>
                </p:nvSpPr>
                <p:spPr>
                  <a:xfrm>
                    <a:off x="596" y="1397"/>
                    <a:ext cx="342" cy="337"/>
                  </a:xfrm>
                  <a:prstGeom prst="ellipse">
                    <a:avLst/>
                  </a:prstGeom>
                  <a:gradFill rotWithShape="1">
                    <a:gsLst>
                      <a:gs pos="0">
                        <a:srgbClr val="AAB2B3"/>
                      </a:gs>
                      <a:gs pos="100000">
                        <a:srgbClr val="D6E1E2">
                          <a:alpha val="48000"/>
                        </a:srgbClr>
                      </a:gs>
                    </a:gsLst>
                    <a:lin ang="5400000" scaled="1"/>
                    <a:tileRect/>
                  </a:gradFill>
                  <a:ln w="9525">
                    <a:noFill/>
                  </a:ln>
                </p:spPr>
                <p:txBody>
                  <a:bodyPr anchor="t"/>
                  <a:p>
                    <a:pPr lvl="0"/>
                    <a:endParaRPr lang="zh-CN" altLang="en-US">
                      <a:latin typeface="Arial" panose="020B0604020202020204" pitchFamily="34" charset="0"/>
                      <a:ea typeface="Arial" panose="020B0604020202020204" pitchFamily="34" charset="0"/>
                    </a:endParaRPr>
                  </a:p>
                </p:txBody>
              </p:sp>
              <p:sp>
                <p:nvSpPr>
                  <p:cNvPr id="44072" name="椭圆 147482"/>
                  <p:cNvSpPr/>
                  <p:nvPr/>
                </p:nvSpPr>
                <p:spPr>
                  <a:xfrm>
                    <a:off x="615" y="1407"/>
                    <a:ext cx="305" cy="273"/>
                  </a:xfrm>
                  <a:prstGeom prst="ellipse">
                    <a:avLst/>
                  </a:prstGeom>
                  <a:gradFill rotWithShape="1">
                    <a:gsLst>
                      <a:gs pos="0">
                        <a:srgbClr val="FFFFFF"/>
                      </a:gs>
                      <a:gs pos="100000">
                        <a:srgbClr val="D6E1E2">
                          <a:alpha val="38000"/>
                        </a:srgbClr>
                      </a:gs>
                    </a:gsLst>
                    <a:lin ang="5400000" scaled="1"/>
                    <a:tileRect/>
                  </a:gradFill>
                  <a:ln w="9525">
                    <a:noFill/>
                  </a:ln>
                </p:spPr>
                <p:txBody>
                  <a:bodyPr anchor="t"/>
                  <a:p>
                    <a:pPr lvl="0"/>
                    <a:endParaRPr lang="zh-CN" altLang="en-US">
                      <a:latin typeface="Arial" panose="020B0604020202020204" pitchFamily="34" charset="0"/>
                      <a:ea typeface="Arial" panose="020B0604020202020204" pitchFamily="34" charset="0"/>
                    </a:endParaRPr>
                  </a:p>
                </p:txBody>
              </p:sp>
            </p:grpSp>
          </p:grpSp>
          <p:sp>
            <p:nvSpPr>
              <p:cNvPr id="44073" name="文本框 147483"/>
              <p:cNvSpPr txBox="1"/>
              <p:nvPr/>
            </p:nvSpPr>
            <p:spPr>
              <a:xfrm>
                <a:off x="846" y="2050"/>
                <a:ext cx="240" cy="288"/>
              </a:xfrm>
              <a:prstGeom prst="rect">
                <a:avLst/>
              </a:prstGeom>
              <a:noFill/>
              <a:ln w="9525">
                <a:noFill/>
              </a:ln>
            </p:spPr>
            <p:txBody>
              <a:bodyPr anchor="t">
                <a:spAutoFit/>
              </a:bodyPr>
              <a:p>
                <a:pPr lvl="0" algn="ctr">
                  <a:spcBef>
                    <a:spcPct val="50000"/>
                  </a:spcBef>
                </a:pPr>
                <a:r>
                  <a:rPr lang="en-US" altLang="zh-CN" sz="2400">
                    <a:solidFill>
                      <a:srgbClr val="080808"/>
                    </a:solidFill>
                    <a:latin typeface="Arial" panose="020B0604020202020204" pitchFamily="34" charset="0"/>
                    <a:ea typeface="宋体" panose="02010600030101010101" pitchFamily="2" charset="-122"/>
                  </a:rPr>
                  <a:t>2</a:t>
                </a:r>
                <a:endParaRPr lang="en-US" altLang="zh-CN" sz="2400">
                  <a:solidFill>
                    <a:srgbClr val="080808"/>
                  </a:solidFill>
                  <a:latin typeface="Arial" panose="020B0604020202020204" pitchFamily="34" charset="0"/>
                  <a:ea typeface="宋体" panose="02010600030101010101" pitchFamily="2" charset="-122"/>
                </a:endParaRPr>
              </a:p>
            </p:txBody>
          </p:sp>
        </p:grpSp>
      </p:grpSp>
      <p:grpSp>
        <p:nvGrpSpPr>
          <p:cNvPr id="44074" name="组合 147504"/>
          <p:cNvGrpSpPr/>
          <p:nvPr/>
        </p:nvGrpSpPr>
        <p:grpSpPr>
          <a:xfrm>
            <a:off x="1258888" y="4076700"/>
            <a:ext cx="611187" cy="608013"/>
            <a:chOff x="778" y="2832"/>
            <a:chExt cx="385" cy="383"/>
          </a:xfrm>
        </p:grpSpPr>
        <p:grpSp>
          <p:nvGrpSpPr>
            <p:cNvPr id="44075" name="组合 147489"/>
            <p:cNvGrpSpPr/>
            <p:nvPr/>
          </p:nvGrpSpPr>
          <p:grpSpPr>
            <a:xfrm>
              <a:off x="778" y="2832"/>
              <a:ext cx="385" cy="383"/>
              <a:chOff x="579" y="1386"/>
              <a:chExt cx="385" cy="383"/>
            </a:xfrm>
          </p:grpSpPr>
          <p:sp>
            <p:nvSpPr>
              <p:cNvPr id="44076" name="椭圆 147490"/>
              <p:cNvSpPr/>
              <p:nvPr/>
            </p:nvSpPr>
            <p:spPr>
              <a:xfrm>
                <a:off x="579" y="1386"/>
                <a:ext cx="385" cy="383"/>
              </a:xfrm>
              <a:prstGeom prst="ellipse">
                <a:avLst/>
              </a:prstGeom>
              <a:solidFill>
                <a:srgbClr val="808080"/>
              </a:solidFill>
              <a:ln w="9525">
                <a:noFill/>
              </a:ln>
            </p:spPr>
            <p:txBody>
              <a:bodyPr anchor="t"/>
              <a:p>
                <a:pPr lvl="0"/>
                <a:endParaRPr lang="zh-CN" altLang="en-US">
                  <a:latin typeface="Arial" panose="020B0604020202020204" pitchFamily="34" charset="0"/>
                  <a:ea typeface="Arial" panose="020B0604020202020204" pitchFamily="34" charset="0"/>
                </a:endParaRPr>
              </a:p>
            </p:txBody>
          </p:sp>
          <p:grpSp>
            <p:nvGrpSpPr>
              <p:cNvPr id="44077" name="组合 147491"/>
              <p:cNvGrpSpPr/>
              <p:nvPr/>
            </p:nvGrpSpPr>
            <p:grpSpPr>
              <a:xfrm>
                <a:off x="587" y="1392"/>
                <a:ext cx="369" cy="369"/>
                <a:chOff x="587" y="1392"/>
                <a:chExt cx="369" cy="369"/>
              </a:xfrm>
            </p:grpSpPr>
            <p:sp>
              <p:nvSpPr>
                <p:cNvPr id="44078" name="椭圆 147492"/>
                <p:cNvSpPr/>
                <p:nvPr/>
              </p:nvSpPr>
              <p:spPr>
                <a:xfrm>
                  <a:off x="587" y="1392"/>
                  <a:ext cx="369" cy="369"/>
                </a:xfrm>
                <a:prstGeom prst="ellipse">
                  <a:avLst/>
                </a:prstGeom>
                <a:gradFill rotWithShape="1">
                  <a:gsLst>
                    <a:gs pos="0">
                      <a:srgbClr val="636869"/>
                    </a:gs>
                    <a:gs pos="100000">
                      <a:srgbClr val="D6E1E2"/>
                    </a:gs>
                  </a:gsLst>
                  <a:lin ang="5400000" scaled="1"/>
                  <a:tileRect/>
                </a:gradFill>
                <a:ln w="9525">
                  <a:noFill/>
                </a:ln>
              </p:spPr>
              <p:txBody>
                <a:bodyPr anchor="t"/>
                <a:p>
                  <a:pPr lvl="0"/>
                  <a:endParaRPr lang="zh-CN" altLang="en-US">
                    <a:latin typeface="Arial" panose="020B0604020202020204" pitchFamily="34" charset="0"/>
                    <a:ea typeface="Arial" panose="020B0604020202020204" pitchFamily="34" charset="0"/>
                  </a:endParaRPr>
                </a:p>
              </p:txBody>
            </p:sp>
            <p:sp>
              <p:nvSpPr>
                <p:cNvPr id="44079" name="椭圆 147493"/>
                <p:cNvSpPr/>
                <p:nvPr/>
              </p:nvSpPr>
              <p:spPr>
                <a:xfrm>
                  <a:off x="592" y="1394"/>
                  <a:ext cx="359" cy="360"/>
                </a:xfrm>
                <a:prstGeom prst="ellipse">
                  <a:avLst/>
                </a:prstGeom>
                <a:gradFill rotWithShape="1">
                  <a:gsLst>
                    <a:gs pos="0">
                      <a:srgbClr val="D6E1E2">
                        <a:alpha val="0"/>
                      </a:srgbClr>
                    </a:gs>
                    <a:gs pos="100000">
                      <a:srgbClr val="F1F5F5"/>
                    </a:gs>
                  </a:gsLst>
                  <a:lin ang="5400000" scaled="1"/>
                  <a:tileRect/>
                </a:gradFill>
                <a:ln w="9525">
                  <a:noFill/>
                </a:ln>
              </p:spPr>
              <p:txBody>
                <a:bodyPr anchor="t"/>
                <a:p>
                  <a:pPr lvl="0"/>
                  <a:endParaRPr lang="zh-CN" altLang="en-US">
                    <a:latin typeface="Arial" panose="020B0604020202020204" pitchFamily="34" charset="0"/>
                    <a:ea typeface="Arial" panose="020B0604020202020204" pitchFamily="34" charset="0"/>
                  </a:endParaRPr>
                </a:p>
              </p:txBody>
            </p:sp>
            <p:sp>
              <p:nvSpPr>
                <p:cNvPr id="44080" name="椭圆 147494"/>
                <p:cNvSpPr/>
                <p:nvPr/>
              </p:nvSpPr>
              <p:spPr>
                <a:xfrm>
                  <a:off x="596" y="1397"/>
                  <a:ext cx="342" cy="337"/>
                </a:xfrm>
                <a:prstGeom prst="ellipse">
                  <a:avLst/>
                </a:prstGeom>
                <a:gradFill rotWithShape="1">
                  <a:gsLst>
                    <a:gs pos="0">
                      <a:srgbClr val="AAB2B3"/>
                    </a:gs>
                    <a:gs pos="100000">
                      <a:srgbClr val="D6E1E2">
                        <a:alpha val="48000"/>
                      </a:srgbClr>
                    </a:gs>
                  </a:gsLst>
                  <a:lin ang="5400000" scaled="1"/>
                  <a:tileRect/>
                </a:gradFill>
                <a:ln w="9525">
                  <a:noFill/>
                </a:ln>
              </p:spPr>
              <p:txBody>
                <a:bodyPr anchor="t"/>
                <a:p>
                  <a:pPr lvl="0"/>
                  <a:endParaRPr lang="zh-CN" altLang="en-US">
                    <a:latin typeface="Arial" panose="020B0604020202020204" pitchFamily="34" charset="0"/>
                    <a:ea typeface="Arial" panose="020B0604020202020204" pitchFamily="34" charset="0"/>
                  </a:endParaRPr>
                </a:p>
              </p:txBody>
            </p:sp>
            <p:sp>
              <p:nvSpPr>
                <p:cNvPr id="44081" name="椭圆 147495"/>
                <p:cNvSpPr/>
                <p:nvPr/>
              </p:nvSpPr>
              <p:spPr>
                <a:xfrm>
                  <a:off x="615" y="1407"/>
                  <a:ext cx="305" cy="273"/>
                </a:xfrm>
                <a:prstGeom prst="ellipse">
                  <a:avLst/>
                </a:prstGeom>
                <a:gradFill rotWithShape="1">
                  <a:gsLst>
                    <a:gs pos="0">
                      <a:srgbClr val="FFFFFF"/>
                    </a:gs>
                    <a:gs pos="100000">
                      <a:srgbClr val="D6E1E2">
                        <a:alpha val="38000"/>
                      </a:srgbClr>
                    </a:gs>
                  </a:gsLst>
                  <a:lin ang="5400000" scaled="1"/>
                  <a:tileRect/>
                </a:gradFill>
                <a:ln w="9525">
                  <a:noFill/>
                </a:ln>
              </p:spPr>
              <p:txBody>
                <a:bodyPr anchor="t"/>
                <a:p>
                  <a:pPr lvl="0"/>
                  <a:endParaRPr lang="zh-CN" altLang="en-US">
                    <a:latin typeface="Arial" panose="020B0604020202020204" pitchFamily="34" charset="0"/>
                    <a:ea typeface="Arial" panose="020B0604020202020204" pitchFamily="34" charset="0"/>
                  </a:endParaRPr>
                </a:p>
              </p:txBody>
            </p:sp>
          </p:grpSp>
        </p:grpSp>
        <p:sp>
          <p:nvSpPr>
            <p:cNvPr id="44082" name="文本框 147496"/>
            <p:cNvSpPr txBox="1"/>
            <p:nvPr/>
          </p:nvSpPr>
          <p:spPr>
            <a:xfrm>
              <a:off x="846" y="2876"/>
              <a:ext cx="240" cy="288"/>
            </a:xfrm>
            <a:prstGeom prst="rect">
              <a:avLst/>
            </a:prstGeom>
            <a:noFill/>
            <a:ln w="9525">
              <a:noFill/>
            </a:ln>
          </p:spPr>
          <p:txBody>
            <a:bodyPr anchor="t">
              <a:spAutoFit/>
            </a:bodyPr>
            <a:p>
              <a:pPr lvl="0" algn="ctr">
                <a:spcBef>
                  <a:spcPct val="50000"/>
                </a:spcBef>
              </a:pPr>
              <a:r>
                <a:rPr lang="en-US" altLang="zh-CN" sz="2400">
                  <a:solidFill>
                    <a:srgbClr val="080808"/>
                  </a:solidFill>
                  <a:latin typeface="Arial" panose="020B0604020202020204" pitchFamily="34" charset="0"/>
                  <a:ea typeface="宋体" panose="02010600030101010101" pitchFamily="2" charset="-122"/>
                </a:rPr>
                <a:t>3</a:t>
              </a:r>
              <a:endParaRPr lang="en-US" altLang="zh-CN" sz="2400">
                <a:solidFill>
                  <a:srgbClr val="080808"/>
                </a:solidFill>
                <a:latin typeface="Arial" panose="020B0604020202020204" pitchFamily="34" charset="0"/>
                <a:ea typeface="宋体" panose="02010600030101010101" pitchFamily="2" charset="-122"/>
              </a:endParaRPr>
            </a:p>
          </p:txBody>
        </p:sp>
      </p:grpSp>
      <p:grpSp>
        <p:nvGrpSpPr>
          <p:cNvPr id="44083" name="组合 147530"/>
          <p:cNvGrpSpPr/>
          <p:nvPr/>
        </p:nvGrpSpPr>
        <p:grpSpPr>
          <a:xfrm>
            <a:off x="1619250" y="5589588"/>
            <a:ext cx="6494463" cy="990600"/>
            <a:chOff x="1020" y="3521"/>
            <a:chExt cx="4091" cy="624"/>
          </a:xfrm>
        </p:grpSpPr>
        <p:grpSp>
          <p:nvGrpSpPr>
            <p:cNvPr id="44084" name="组合 147507"/>
            <p:cNvGrpSpPr/>
            <p:nvPr/>
          </p:nvGrpSpPr>
          <p:grpSpPr>
            <a:xfrm>
              <a:off x="1020" y="3521"/>
              <a:ext cx="4091" cy="624"/>
              <a:chOff x="720" y="1392"/>
              <a:chExt cx="4058" cy="480"/>
            </a:xfrm>
          </p:grpSpPr>
          <p:sp>
            <p:nvSpPr>
              <p:cNvPr id="44085" name="圆角矩形 147508"/>
              <p:cNvSpPr/>
              <p:nvPr/>
            </p:nvSpPr>
            <p:spPr>
              <a:xfrm>
                <a:off x="720" y="1392"/>
                <a:ext cx="4058" cy="480"/>
              </a:xfrm>
              <a:prstGeom prst="roundRect">
                <a:avLst>
                  <a:gd name="adj" fmla="val 17509"/>
                </a:avLst>
              </a:prstGeom>
              <a:gradFill rotWithShape="1">
                <a:gsLst>
                  <a:gs pos="0">
                    <a:schemeClr val="accent2"/>
                  </a:gs>
                  <a:gs pos="50000">
                    <a:srgbClr val="C29C10"/>
                  </a:gs>
                  <a:gs pos="100000">
                    <a:schemeClr val="accent2"/>
                  </a:gs>
                </a:gsLst>
                <a:lin ang="5400000" scaled="1"/>
                <a:tileRect/>
              </a:gradFill>
              <a:ln w="9525">
                <a:noFill/>
              </a:ln>
            </p:spPr>
            <p:txBody>
              <a:bodyPr anchor="t"/>
              <a:p>
                <a:pPr lvl="0"/>
                <a:endParaRPr lang="zh-CN" altLang="en-US">
                  <a:latin typeface="Arial" panose="020B0604020202020204" pitchFamily="34" charset="0"/>
                  <a:ea typeface="Arial" panose="020B0604020202020204" pitchFamily="34" charset="0"/>
                </a:endParaRPr>
              </a:p>
            </p:txBody>
          </p:sp>
          <p:grpSp>
            <p:nvGrpSpPr>
              <p:cNvPr id="44086" name="组合 147509"/>
              <p:cNvGrpSpPr/>
              <p:nvPr/>
            </p:nvGrpSpPr>
            <p:grpSpPr>
              <a:xfrm>
                <a:off x="730" y="1407"/>
                <a:ext cx="4043" cy="444"/>
                <a:chOff x="744" y="1407"/>
                <a:chExt cx="3988" cy="444"/>
              </a:xfrm>
            </p:grpSpPr>
            <p:sp>
              <p:nvSpPr>
                <p:cNvPr id="44087" name="圆角矩形 147510"/>
                <p:cNvSpPr/>
                <p:nvPr/>
              </p:nvSpPr>
              <p:spPr>
                <a:xfrm>
                  <a:off x="744" y="1736"/>
                  <a:ext cx="3988" cy="115"/>
                </a:xfrm>
                <a:prstGeom prst="roundRect">
                  <a:avLst>
                    <a:gd name="adj" fmla="val 50000"/>
                  </a:avLst>
                </a:prstGeom>
                <a:gradFill rotWithShape="1">
                  <a:gsLst>
                    <a:gs pos="0">
                      <a:schemeClr val="accent2">
                        <a:alpha val="0"/>
                      </a:schemeClr>
                    </a:gs>
                    <a:gs pos="100000">
                      <a:srgbClr val="EDDC9D"/>
                    </a:gs>
                  </a:gsLst>
                  <a:lin ang="5400000" scaled="1"/>
                  <a:tileRect/>
                </a:gradFill>
                <a:ln w="9525">
                  <a:noFill/>
                </a:ln>
              </p:spPr>
              <p:txBody>
                <a:bodyPr anchor="t"/>
                <a:p>
                  <a:pPr lvl="0"/>
                  <a:endParaRPr lang="zh-CN" altLang="en-US">
                    <a:latin typeface="Arial" panose="020B0604020202020204" pitchFamily="34" charset="0"/>
                    <a:ea typeface="Arial" panose="020B0604020202020204" pitchFamily="34" charset="0"/>
                  </a:endParaRPr>
                </a:p>
              </p:txBody>
            </p:sp>
            <p:sp>
              <p:nvSpPr>
                <p:cNvPr id="44088" name="圆角矩形 147511"/>
                <p:cNvSpPr/>
                <p:nvPr/>
              </p:nvSpPr>
              <p:spPr>
                <a:xfrm>
                  <a:off x="744" y="1407"/>
                  <a:ext cx="3988" cy="115"/>
                </a:xfrm>
                <a:prstGeom prst="roundRect">
                  <a:avLst>
                    <a:gd name="adj" fmla="val 50000"/>
                  </a:avLst>
                </a:prstGeom>
                <a:gradFill rotWithShape="1">
                  <a:gsLst>
                    <a:gs pos="0">
                      <a:srgbClr val="F0E2B0"/>
                    </a:gs>
                    <a:gs pos="100000">
                      <a:schemeClr val="accent2">
                        <a:alpha val="0"/>
                      </a:schemeClr>
                    </a:gs>
                  </a:gsLst>
                  <a:lin ang="5400000" scaled="1"/>
                  <a:tileRect/>
                </a:gradFill>
                <a:ln w="9525">
                  <a:noFill/>
                </a:ln>
              </p:spPr>
              <p:txBody>
                <a:bodyPr anchor="t"/>
                <a:p>
                  <a:pPr lvl="0"/>
                  <a:endParaRPr lang="zh-CN" altLang="en-US">
                    <a:latin typeface="Arial" panose="020B0604020202020204" pitchFamily="34" charset="0"/>
                    <a:ea typeface="Arial" panose="020B0604020202020204" pitchFamily="34" charset="0"/>
                  </a:endParaRPr>
                </a:p>
              </p:txBody>
            </p:sp>
          </p:grpSp>
        </p:grpSp>
        <p:sp>
          <p:nvSpPr>
            <p:cNvPr id="44089" name="文本框 147512"/>
            <p:cNvSpPr txBox="1"/>
            <p:nvPr/>
          </p:nvSpPr>
          <p:spPr>
            <a:xfrm>
              <a:off x="1247" y="3612"/>
              <a:ext cx="3849" cy="518"/>
            </a:xfrm>
            <a:prstGeom prst="rect">
              <a:avLst/>
            </a:prstGeom>
            <a:noFill/>
            <a:ln w="9525">
              <a:noFill/>
            </a:ln>
            <a:effectLst>
              <a:outerShdw dist="17961" dir="2699999" algn="ctr" rotWithShape="0">
                <a:schemeClr val="bg2"/>
              </a:outerShdw>
            </a:effectLst>
          </p:spPr>
          <p:txBody>
            <a:bodyPr anchor="t">
              <a:spAutoFit/>
            </a:bodyPr>
            <a:p>
              <a:pPr lvl="0" eaLnBrk="0" hangingPunct="0"/>
              <a:r>
                <a:rPr lang="zh-CN" altLang="en-US" sz="2400" b="0" dirty="0">
                  <a:solidFill>
                    <a:srgbClr val="000066"/>
                  </a:solidFill>
                  <a:latin typeface="Calibri" panose="020F0502020204030204" pitchFamily="34" charset="0"/>
                  <a:ea typeface="宋体" panose="02010600030101010101" pitchFamily="2" charset="-122"/>
                </a:rPr>
                <a:t>强化绩效管理</a:t>
              </a:r>
              <a:r>
                <a:rPr lang="en-US" altLang="zh-CN" sz="2400" b="0">
                  <a:solidFill>
                    <a:srgbClr val="000066"/>
                  </a:solidFill>
                  <a:latin typeface="Calibri" panose="020F0502020204030204" pitchFamily="34" charset="0"/>
                  <a:ea typeface="宋体" panose="02010600030101010101" pitchFamily="2" charset="-122"/>
                </a:rPr>
                <a:t>—</a:t>
              </a:r>
              <a:r>
                <a:rPr lang="zh-CN" altLang="en-US" sz="2400" b="0" dirty="0">
                  <a:solidFill>
                    <a:srgbClr val="000066"/>
                  </a:solidFill>
                  <a:latin typeface="Calibri" panose="020F0502020204030204" pitchFamily="34" charset="0"/>
                  <a:ea typeface="宋体" panose="02010600030101010101" pitchFamily="2" charset="-122"/>
                </a:rPr>
                <a:t>编制有目标、执行有监控、完成有评价、结果有反馈、反馈有应用</a:t>
              </a:r>
              <a:endParaRPr lang="zh-CN" altLang="en-US" sz="2400" b="0" dirty="0">
                <a:solidFill>
                  <a:srgbClr val="000066"/>
                </a:solidFill>
                <a:latin typeface="Calibri" panose="020F0502020204030204" pitchFamily="34" charset="0"/>
                <a:ea typeface="宋体" panose="02010600030101010101" pitchFamily="2" charset="-122"/>
              </a:endParaRPr>
            </a:p>
          </p:txBody>
        </p:sp>
      </p:grpSp>
      <p:grpSp>
        <p:nvGrpSpPr>
          <p:cNvPr id="44090" name="组合 147513"/>
          <p:cNvGrpSpPr/>
          <p:nvPr/>
        </p:nvGrpSpPr>
        <p:grpSpPr>
          <a:xfrm>
            <a:off x="1187450" y="5445125"/>
            <a:ext cx="611188" cy="608013"/>
            <a:chOff x="778" y="1222"/>
            <a:chExt cx="385" cy="383"/>
          </a:xfrm>
        </p:grpSpPr>
        <p:grpSp>
          <p:nvGrpSpPr>
            <p:cNvPr id="44091" name="组合 147514"/>
            <p:cNvGrpSpPr/>
            <p:nvPr/>
          </p:nvGrpSpPr>
          <p:grpSpPr>
            <a:xfrm>
              <a:off x="778" y="1222"/>
              <a:ext cx="385" cy="383"/>
              <a:chOff x="579" y="1386"/>
              <a:chExt cx="385" cy="383"/>
            </a:xfrm>
          </p:grpSpPr>
          <p:sp>
            <p:nvSpPr>
              <p:cNvPr id="44092" name="椭圆 147515"/>
              <p:cNvSpPr/>
              <p:nvPr/>
            </p:nvSpPr>
            <p:spPr>
              <a:xfrm>
                <a:off x="579" y="1386"/>
                <a:ext cx="385" cy="383"/>
              </a:xfrm>
              <a:prstGeom prst="ellipse">
                <a:avLst/>
              </a:prstGeom>
              <a:solidFill>
                <a:srgbClr val="808080"/>
              </a:solidFill>
              <a:ln w="9525">
                <a:noFill/>
              </a:ln>
            </p:spPr>
            <p:txBody>
              <a:bodyPr anchor="t"/>
              <a:p>
                <a:pPr lvl="0"/>
                <a:endParaRPr lang="zh-CN" altLang="en-US">
                  <a:latin typeface="Arial" panose="020B0604020202020204" pitchFamily="34" charset="0"/>
                  <a:ea typeface="Arial" panose="020B0604020202020204" pitchFamily="34" charset="0"/>
                </a:endParaRPr>
              </a:p>
            </p:txBody>
          </p:sp>
          <p:grpSp>
            <p:nvGrpSpPr>
              <p:cNvPr id="44093" name="组合 147516"/>
              <p:cNvGrpSpPr/>
              <p:nvPr/>
            </p:nvGrpSpPr>
            <p:grpSpPr>
              <a:xfrm>
                <a:off x="587" y="1392"/>
                <a:ext cx="369" cy="369"/>
                <a:chOff x="587" y="1392"/>
                <a:chExt cx="369" cy="369"/>
              </a:xfrm>
            </p:grpSpPr>
            <p:sp>
              <p:nvSpPr>
                <p:cNvPr id="44094" name="椭圆 147517"/>
                <p:cNvSpPr/>
                <p:nvPr/>
              </p:nvSpPr>
              <p:spPr>
                <a:xfrm>
                  <a:off x="587" y="1392"/>
                  <a:ext cx="369" cy="369"/>
                </a:xfrm>
                <a:prstGeom prst="ellipse">
                  <a:avLst/>
                </a:prstGeom>
                <a:gradFill rotWithShape="1">
                  <a:gsLst>
                    <a:gs pos="0">
                      <a:srgbClr val="636869"/>
                    </a:gs>
                    <a:gs pos="100000">
                      <a:srgbClr val="D6E1E2"/>
                    </a:gs>
                  </a:gsLst>
                  <a:lin ang="5400000" scaled="1"/>
                  <a:tileRect/>
                </a:gradFill>
                <a:ln w="9525">
                  <a:noFill/>
                </a:ln>
              </p:spPr>
              <p:txBody>
                <a:bodyPr anchor="t"/>
                <a:p>
                  <a:pPr lvl="0"/>
                  <a:endParaRPr lang="zh-CN" altLang="en-US">
                    <a:latin typeface="Arial" panose="020B0604020202020204" pitchFamily="34" charset="0"/>
                    <a:ea typeface="Arial" panose="020B0604020202020204" pitchFamily="34" charset="0"/>
                  </a:endParaRPr>
                </a:p>
              </p:txBody>
            </p:sp>
            <p:sp>
              <p:nvSpPr>
                <p:cNvPr id="44095" name="椭圆 147518"/>
                <p:cNvSpPr/>
                <p:nvPr/>
              </p:nvSpPr>
              <p:spPr>
                <a:xfrm>
                  <a:off x="592" y="1394"/>
                  <a:ext cx="359" cy="360"/>
                </a:xfrm>
                <a:prstGeom prst="ellipse">
                  <a:avLst/>
                </a:prstGeom>
                <a:gradFill rotWithShape="1">
                  <a:gsLst>
                    <a:gs pos="0">
                      <a:srgbClr val="D6E1E2">
                        <a:alpha val="0"/>
                      </a:srgbClr>
                    </a:gs>
                    <a:gs pos="100000">
                      <a:srgbClr val="F1F5F5"/>
                    </a:gs>
                  </a:gsLst>
                  <a:lin ang="5400000" scaled="1"/>
                  <a:tileRect/>
                </a:gradFill>
                <a:ln w="9525">
                  <a:noFill/>
                </a:ln>
              </p:spPr>
              <p:txBody>
                <a:bodyPr anchor="t"/>
                <a:p>
                  <a:pPr lvl="0"/>
                  <a:endParaRPr lang="zh-CN" altLang="en-US">
                    <a:latin typeface="Arial" panose="020B0604020202020204" pitchFamily="34" charset="0"/>
                    <a:ea typeface="Arial" panose="020B0604020202020204" pitchFamily="34" charset="0"/>
                  </a:endParaRPr>
                </a:p>
              </p:txBody>
            </p:sp>
            <p:sp>
              <p:nvSpPr>
                <p:cNvPr id="44096" name="椭圆 147519"/>
                <p:cNvSpPr/>
                <p:nvPr/>
              </p:nvSpPr>
              <p:spPr>
                <a:xfrm>
                  <a:off x="596" y="1397"/>
                  <a:ext cx="342" cy="337"/>
                </a:xfrm>
                <a:prstGeom prst="ellipse">
                  <a:avLst/>
                </a:prstGeom>
                <a:gradFill rotWithShape="1">
                  <a:gsLst>
                    <a:gs pos="0">
                      <a:srgbClr val="AAB2B3"/>
                    </a:gs>
                    <a:gs pos="100000">
                      <a:srgbClr val="D6E1E2">
                        <a:alpha val="48000"/>
                      </a:srgbClr>
                    </a:gs>
                  </a:gsLst>
                  <a:lin ang="5400000" scaled="1"/>
                  <a:tileRect/>
                </a:gradFill>
                <a:ln w="9525">
                  <a:noFill/>
                </a:ln>
              </p:spPr>
              <p:txBody>
                <a:bodyPr anchor="t"/>
                <a:p>
                  <a:pPr lvl="0"/>
                  <a:endParaRPr lang="zh-CN" altLang="en-US">
                    <a:latin typeface="Arial" panose="020B0604020202020204" pitchFamily="34" charset="0"/>
                    <a:ea typeface="Arial" panose="020B0604020202020204" pitchFamily="34" charset="0"/>
                  </a:endParaRPr>
                </a:p>
              </p:txBody>
            </p:sp>
            <p:sp>
              <p:nvSpPr>
                <p:cNvPr id="44097" name="椭圆 147520"/>
                <p:cNvSpPr/>
                <p:nvPr/>
              </p:nvSpPr>
              <p:spPr>
                <a:xfrm>
                  <a:off x="615" y="1407"/>
                  <a:ext cx="305" cy="273"/>
                </a:xfrm>
                <a:prstGeom prst="ellipse">
                  <a:avLst/>
                </a:prstGeom>
                <a:gradFill rotWithShape="1">
                  <a:gsLst>
                    <a:gs pos="0">
                      <a:srgbClr val="FFFFFF"/>
                    </a:gs>
                    <a:gs pos="100000">
                      <a:srgbClr val="D6E1E2">
                        <a:alpha val="38000"/>
                      </a:srgbClr>
                    </a:gs>
                  </a:gsLst>
                  <a:lin ang="5400000" scaled="1"/>
                  <a:tileRect/>
                </a:gradFill>
                <a:ln w="9525">
                  <a:noFill/>
                </a:ln>
              </p:spPr>
              <p:txBody>
                <a:bodyPr anchor="t"/>
                <a:p>
                  <a:pPr lvl="0"/>
                  <a:endParaRPr lang="zh-CN" altLang="en-US">
                    <a:latin typeface="Arial" panose="020B0604020202020204" pitchFamily="34" charset="0"/>
                    <a:ea typeface="Arial" panose="020B0604020202020204" pitchFamily="34" charset="0"/>
                  </a:endParaRPr>
                </a:p>
              </p:txBody>
            </p:sp>
          </p:grpSp>
        </p:grpSp>
        <p:sp>
          <p:nvSpPr>
            <p:cNvPr id="44098" name="文本框 147521"/>
            <p:cNvSpPr txBox="1"/>
            <p:nvPr/>
          </p:nvSpPr>
          <p:spPr>
            <a:xfrm>
              <a:off x="839" y="1253"/>
              <a:ext cx="240" cy="288"/>
            </a:xfrm>
            <a:prstGeom prst="rect">
              <a:avLst/>
            </a:prstGeom>
            <a:noFill/>
            <a:ln w="9525">
              <a:noFill/>
            </a:ln>
          </p:spPr>
          <p:txBody>
            <a:bodyPr anchor="t">
              <a:spAutoFit/>
            </a:bodyPr>
            <a:p>
              <a:pPr lvl="0" algn="ctr">
                <a:spcBef>
                  <a:spcPct val="50000"/>
                </a:spcBef>
              </a:pPr>
              <a:r>
                <a:rPr lang="en-US" altLang="zh-CN" sz="2400">
                  <a:solidFill>
                    <a:srgbClr val="080808"/>
                  </a:solidFill>
                  <a:latin typeface="Arial" panose="020B0604020202020204" pitchFamily="34" charset="0"/>
                  <a:ea typeface="宋体" panose="02010600030101010101" pitchFamily="2" charset="-122"/>
                </a:rPr>
                <a:t>4</a:t>
              </a:r>
              <a:endParaRPr lang="en-US" altLang="zh-CN" sz="2400">
                <a:solidFill>
                  <a:srgbClr val="080808"/>
                </a:solidFill>
                <a:latin typeface="Arial" panose="020B0604020202020204" pitchFamily="34" charset="0"/>
                <a:ea typeface="宋体" panose="02010600030101010101" pitchFamily="2" charset="-122"/>
              </a:endParaRPr>
            </a:p>
          </p:txBody>
        </p:sp>
      </p:grpSp>
      <p:grpSp>
        <p:nvGrpSpPr>
          <p:cNvPr id="44099" name="组合 147522"/>
          <p:cNvGrpSpPr/>
          <p:nvPr/>
        </p:nvGrpSpPr>
        <p:grpSpPr>
          <a:xfrm>
            <a:off x="250825" y="3068638"/>
            <a:ext cx="1225550" cy="1231900"/>
            <a:chOff x="2835" y="754"/>
            <a:chExt cx="736" cy="776"/>
          </a:xfrm>
        </p:grpSpPr>
        <p:grpSp>
          <p:nvGrpSpPr>
            <p:cNvPr id="44100" name="组合 147523"/>
            <p:cNvGrpSpPr/>
            <p:nvPr/>
          </p:nvGrpSpPr>
          <p:grpSpPr>
            <a:xfrm>
              <a:off x="2835" y="754"/>
              <a:ext cx="736" cy="776"/>
              <a:chOff x="192" y="1917"/>
              <a:chExt cx="1042" cy="1102"/>
            </a:xfrm>
          </p:grpSpPr>
          <p:grpSp>
            <p:nvGrpSpPr>
              <p:cNvPr id="44101" name="组合 147524"/>
              <p:cNvGrpSpPr/>
              <p:nvPr/>
            </p:nvGrpSpPr>
            <p:grpSpPr>
              <a:xfrm>
                <a:off x="192" y="1917"/>
                <a:ext cx="1042" cy="1102"/>
                <a:chOff x="192" y="1917"/>
                <a:chExt cx="1042" cy="1102"/>
              </a:xfrm>
            </p:grpSpPr>
            <p:pic>
              <p:nvPicPr>
                <p:cNvPr id="44102" name="图片 147525" descr="light_shadow"/>
                <p:cNvPicPr>
                  <a:picLocks noChangeAspect="1"/>
                </p:cNvPicPr>
                <p:nvPr/>
              </p:nvPicPr>
              <p:blipFill>
                <a:blip r:embed="rId1">
                  <a:lum bright="-77997" contrast="-78000"/>
                </a:blip>
                <a:stretch>
                  <a:fillRect/>
                </a:stretch>
              </p:blipFill>
              <p:spPr>
                <a:xfrm>
                  <a:off x="291" y="2781"/>
                  <a:ext cx="858" cy="238"/>
                </a:xfrm>
                <a:prstGeom prst="rect">
                  <a:avLst/>
                </a:prstGeom>
                <a:noFill/>
                <a:ln w="9525">
                  <a:noFill/>
                </a:ln>
              </p:spPr>
            </p:pic>
            <p:pic>
              <p:nvPicPr>
                <p:cNvPr id="44103" name="图片 147526" descr="circuler_1"/>
                <p:cNvPicPr>
                  <a:picLocks noChangeAspect="1"/>
                </p:cNvPicPr>
                <p:nvPr/>
              </p:nvPicPr>
              <p:blipFill>
                <a:blip r:embed="rId2"/>
                <a:stretch>
                  <a:fillRect/>
                </a:stretch>
              </p:blipFill>
              <p:spPr>
                <a:xfrm>
                  <a:off x="192" y="1917"/>
                  <a:ext cx="1042" cy="1016"/>
                </a:xfrm>
                <a:prstGeom prst="rect">
                  <a:avLst/>
                </a:prstGeom>
                <a:noFill/>
                <a:ln w="9525">
                  <a:noFill/>
                </a:ln>
              </p:spPr>
            </p:pic>
            <p:sp>
              <p:nvSpPr>
                <p:cNvPr id="44104" name="椭圆 147527"/>
                <p:cNvSpPr/>
                <p:nvPr/>
              </p:nvSpPr>
              <p:spPr>
                <a:xfrm>
                  <a:off x="192" y="1917"/>
                  <a:ext cx="1035" cy="1019"/>
                </a:xfrm>
                <a:prstGeom prst="ellipse">
                  <a:avLst/>
                </a:prstGeom>
                <a:gradFill rotWithShape="1">
                  <a:gsLst>
                    <a:gs pos="0">
                      <a:srgbClr val="6A670C">
                        <a:alpha val="89999"/>
                      </a:srgbClr>
                    </a:gs>
                    <a:gs pos="50000">
                      <a:srgbClr val="E4DF1B">
                        <a:alpha val="55000"/>
                      </a:srgbClr>
                    </a:gs>
                    <a:gs pos="100000">
                      <a:srgbClr val="6A670C">
                        <a:alpha val="89999"/>
                      </a:srgbClr>
                    </a:gs>
                  </a:gsLst>
                  <a:lin ang="5400000" scaled="1"/>
                  <a:tileRect/>
                </a:gradFill>
                <a:ln w="9525">
                  <a:noFill/>
                </a:ln>
              </p:spPr>
              <p:txBody>
                <a:bodyPr anchor="t"/>
                <a:p>
                  <a:pPr lvl="0"/>
                  <a:endParaRPr lang="zh-CN" altLang="en-US">
                    <a:latin typeface="Arial" panose="020B0604020202020204" pitchFamily="34" charset="0"/>
                    <a:ea typeface="Arial" panose="020B0604020202020204" pitchFamily="34" charset="0"/>
                  </a:endParaRPr>
                </a:p>
              </p:txBody>
            </p:sp>
          </p:grpSp>
          <p:pic>
            <p:nvPicPr>
              <p:cNvPr id="44105" name="图片 147528" descr="Picture2"/>
              <p:cNvPicPr>
                <a:picLocks noChangeAspect="1"/>
              </p:cNvPicPr>
              <p:nvPr/>
            </p:nvPicPr>
            <p:blipFill>
              <a:blip r:embed="rId3"/>
              <a:stretch>
                <a:fillRect/>
              </a:stretch>
            </p:blipFill>
            <p:spPr>
              <a:xfrm>
                <a:off x="296" y="1927"/>
                <a:ext cx="823" cy="360"/>
              </a:xfrm>
              <a:prstGeom prst="rect">
                <a:avLst/>
              </a:prstGeom>
              <a:noFill/>
              <a:ln w="9525">
                <a:noFill/>
              </a:ln>
            </p:spPr>
          </p:pic>
        </p:grpSp>
        <p:sp>
          <p:nvSpPr>
            <p:cNvPr id="44106" name="矩形 147529"/>
            <p:cNvSpPr/>
            <p:nvPr/>
          </p:nvSpPr>
          <p:spPr>
            <a:xfrm>
              <a:off x="2971" y="874"/>
              <a:ext cx="438" cy="442"/>
            </a:xfrm>
            <a:prstGeom prst="rect">
              <a:avLst/>
            </a:prstGeom>
            <a:noFill/>
            <a:ln w="9525">
              <a:noFill/>
            </a:ln>
          </p:spPr>
          <p:txBody>
            <a:bodyPr anchor="t">
              <a:spAutoFit/>
            </a:bodyPr>
            <a:p>
              <a:pPr lvl="0">
                <a:buClr>
                  <a:srgbClr val="FF0066"/>
                </a:buClr>
                <a:buSzPct val="75000"/>
              </a:pPr>
              <a:r>
                <a:rPr lang="zh-CN" altLang="en-US" sz="2000" dirty="0">
                  <a:solidFill>
                    <a:srgbClr val="080808"/>
                  </a:solidFill>
                  <a:latin typeface="Arial" panose="020B0604020202020204" pitchFamily="34" charset="0"/>
                  <a:ea typeface="宋体" panose="02010600030101010101" pitchFamily="2" charset="-122"/>
                </a:rPr>
                <a:t>预算</a:t>
              </a:r>
              <a:endParaRPr lang="zh-CN" altLang="en-US" sz="2000" dirty="0">
                <a:solidFill>
                  <a:srgbClr val="080808"/>
                </a:solidFill>
                <a:latin typeface="Arial" panose="020B0604020202020204" pitchFamily="34" charset="0"/>
                <a:ea typeface="宋体" panose="02010600030101010101" pitchFamily="2" charset="-122"/>
              </a:endParaRPr>
            </a:p>
            <a:p>
              <a:pPr lvl="0">
                <a:buClr>
                  <a:srgbClr val="FF0066"/>
                </a:buClr>
                <a:buSzPct val="75000"/>
              </a:pPr>
              <a:r>
                <a:rPr lang="zh-CN" altLang="en-US" sz="2000" dirty="0">
                  <a:solidFill>
                    <a:srgbClr val="080808"/>
                  </a:solidFill>
                  <a:latin typeface="Arial" panose="020B0604020202020204" pitchFamily="34" charset="0"/>
                  <a:ea typeface="宋体" panose="02010600030101010101" pitchFamily="2" charset="-122"/>
                </a:rPr>
                <a:t>业务</a:t>
              </a:r>
              <a:endParaRPr lang="zh-CN" altLang="en-US" sz="2000" dirty="0">
                <a:solidFill>
                  <a:srgbClr val="080808"/>
                </a:solidFill>
                <a:latin typeface="Arial" panose="020B0604020202020204" pitchFamily="34" charset="0"/>
                <a:ea typeface="宋体" panose="02010600030101010101" pitchFamily="2" charset="-122"/>
              </a:endParaRPr>
            </a:p>
          </p:txBody>
        </p:sp>
      </p:grpSp>
      <p:sp>
        <p:nvSpPr>
          <p:cNvPr id="44107" name="日期占位符 1"/>
          <p:cNvSpPr/>
          <p:nvPr>
            <p:ph type="dt" sz="half" idx="10"/>
          </p:nvPr>
        </p:nvSpPr>
        <p:spPr/>
        <p:txBody>
          <a:bodyPr anchor="t"/>
          <a:p>
            <a:endParaRPr lang="zh-CN" altLang="en-US" dirty="0">
              <a:ea typeface="宋体" panose="02010600030101010101" pitchFamily="2" charset="-122"/>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标题 1"/>
          <p:cNvSpPr>
            <a:spLocks noGrp="1"/>
          </p:cNvSpPr>
          <p:nvPr>
            <p:ph type="title"/>
          </p:nvPr>
        </p:nvSpPr>
        <p:spPr>
          <a:xfrm>
            <a:off x="628650" y="190500"/>
            <a:ext cx="7886700" cy="863600"/>
          </a:xfrm>
        </p:spPr>
        <p:txBody>
          <a:bodyPr wrap="square" lIns="90170" tIns="46990" rIns="90170" bIns="46990" anchor="b"/>
          <a:p>
            <a:r>
              <a:rPr lang="zh-CN" altLang="en-US" sz="4800" b="1" kern="1200" dirty="0">
                <a:solidFill>
                  <a:schemeClr val="tx1"/>
                </a:solidFill>
                <a:latin typeface="Arial" panose="020B0604020202020204" pitchFamily="34" charset="0"/>
                <a:ea typeface="黑体" panose="02010609060101010101" pitchFamily="2" charset="-122"/>
                <a:cs typeface="+mj-cs"/>
                <a:sym typeface="Arial" panose="020B0604020202020204" pitchFamily="34" charset="0"/>
              </a:rPr>
              <a:t>讲授提纲</a:t>
            </a:r>
            <a:endParaRPr lang="zh-CN" altLang="en-US" sz="4800" b="1" kern="1200" dirty="0">
              <a:solidFill>
                <a:schemeClr val="tx1"/>
              </a:solidFill>
              <a:latin typeface="Arial" panose="020B0604020202020204" pitchFamily="34" charset="0"/>
              <a:ea typeface="黑体" panose="02010609060101010101" pitchFamily="2" charset="-122"/>
              <a:cs typeface="+mj-cs"/>
              <a:sym typeface="Arial" panose="020B0604020202020204" pitchFamily="34" charset="0"/>
            </a:endParaRPr>
          </a:p>
        </p:txBody>
      </p:sp>
      <p:sp>
        <p:nvSpPr>
          <p:cNvPr id="3" name="内容占位符 2"/>
          <p:cNvSpPr>
            <a:spLocks noGrp="1"/>
          </p:cNvSpPr>
          <p:nvPr>
            <p:ph idx="1"/>
          </p:nvPr>
        </p:nvSpPr>
        <p:spPr>
          <a:xfrm>
            <a:off x="628650" y="1562100"/>
            <a:ext cx="7886700" cy="4594225"/>
          </a:xfrm>
        </p:spPr>
        <p:txBody>
          <a:bodyPr>
            <a:normAutofit/>
          </a:bodyPr>
          <a:p>
            <a:pPr fontAlgn="base"/>
            <a:r>
              <a:rPr lang="zh-CN" altLang="en-US" sz="4400" b="1" strike="noStrike" noProof="1" dirty="0">
                <a:solidFill>
                  <a:schemeClr val="tx1"/>
                </a:solidFill>
                <a:effectLst>
                  <a:outerShdw blurRad="38100" dist="19050" dir="2700000" algn="tl" rotWithShape="0">
                    <a:schemeClr val="dk1">
                      <a:alpha val="40000"/>
                    </a:schemeClr>
                  </a:outerShdw>
                </a:effectLst>
                <a:sym typeface="+mn-ea"/>
              </a:rPr>
              <a:t>一、单位内部控制基本理论</a:t>
            </a:r>
            <a:endParaRPr lang="zh-CN" altLang="en-US" sz="4400" b="1" strike="noStrike" noProof="1" dirty="0">
              <a:solidFill>
                <a:schemeClr val="tx1"/>
              </a:solidFill>
              <a:effectLst>
                <a:outerShdw blurRad="38100" dist="19050" dir="2700000" algn="tl" rotWithShape="0">
                  <a:schemeClr val="dk1">
                    <a:alpha val="40000"/>
                  </a:schemeClr>
                </a:outerShdw>
              </a:effectLst>
              <a:sym typeface="+mn-ea"/>
            </a:endParaRPr>
          </a:p>
          <a:p>
            <a:pPr fontAlgn="base"/>
            <a:r>
              <a:rPr lang="zh-CN" altLang="en-US" sz="4400" b="1" strike="noStrike" noProof="1" dirty="0">
                <a:solidFill>
                  <a:schemeClr val="tx1"/>
                </a:solidFill>
                <a:effectLst>
                  <a:outerShdw blurRad="38100" dist="19050" dir="2700000" algn="tl" rotWithShape="0">
                    <a:schemeClr val="dk1">
                      <a:alpha val="40000"/>
                    </a:schemeClr>
                  </a:outerShdw>
                </a:effectLst>
                <a:sym typeface="+mn-ea"/>
              </a:rPr>
              <a:t>二、</a:t>
            </a:r>
            <a:r>
              <a:rPr lang="zh-CN" altLang="en-US" sz="4400" b="1" dirty="0">
                <a:solidFill>
                  <a:schemeClr val="tx1"/>
                </a:solidFill>
                <a:effectLst>
                  <a:outerShdw blurRad="38100" dist="19050" dir="2700000" algn="tl" rotWithShape="0">
                    <a:schemeClr val="dk1">
                      <a:alpha val="40000"/>
                    </a:schemeClr>
                  </a:outerShdw>
                </a:effectLst>
                <a:sym typeface="宋体" panose="02010600030101010101" pitchFamily="2" charset="-122"/>
              </a:rPr>
              <a:t>单位层面内控制度建设</a:t>
            </a:r>
            <a:endParaRPr lang="zh-CN" altLang="en-US" sz="4400" b="1" dirty="0">
              <a:solidFill>
                <a:schemeClr val="tx1"/>
              </a:solidFill>
              <a:effectLst>
                <a:outerShdw blurRad="38100" dist="19050" dir="2700000" algn="tl" rotWithShape="0">
                  <a:schemeClr val="dk1">
                    <a:alpha val="40000"/>
                  </a:schemeClr>
                </a:outerShdw>
              </a:effectLst>
              <a:ea typeface="黑体" panose="02010609060101010101" pitchFamily="2" charset="-122"/>
              <a:sym typeface="宋体" panose="02010600030101010101" pitchFamily="2" charset="-122"/>
            </a:endParaRPr>
          </a:p>
          <a:p>
            <a:pPr fontAlgn="base"/>
            <a:r>
              <a:rPr lang="zh-CN" altLang="en-US" sz="4400" b="1" strike="noStrike" noProof="1" dirty="0">
                <a:solidFill>
                  <a:schemeClr val="tx1"/>
                </a:solidFill>
                <a:effectLst>
                  <a:outerShdw blurRad="38100" dist="19050" dir="2700000" algn="tl" rotWithShape="0">
                    <a:schemeClr val="dk1">
                      <a:alpha val="40000"/>
                    </a:schemeClr>
                  </a:outerShdw>
                </a:effectLst>
                <a:sym typeface="+mn-ea"/>
              </a:rPr>
              <a:t>三、</a:t>
            </a:r>
            <a:r>
              <a:rPr lang="zh-CN" altLang="en-US" sz="4400" b="1" dirty="0">
                <a:solidFill>
                  <a:schemeClr val="tx1"/>
                </a:solidFill>
                <a:effectLst>
                  <a:outerShdw blurRad="38100" dist="19050" dir="2700000" algn="tl" rotWithShape="0">
                    <a:schemeClr val="dk1">
                      <a:alpha val="40000"/>
                    </a:schemeClr>
                  </a:outerShdw>
                </a:effectLst>
                <a:sym typeface="+mn-ea"/>
              </a:rPr>
              <a:t>业务层面内控制度实务</a:t>
            </a:r>
            <a:endParaRPr lang="zh-CN" altLang="en-US" sz="4400" b="1" strike="noStrike" noProof="1" dirty="0">
              <a:solidFill>
                <a:schemeClr val="tx1"/>
              </a:solidFill>
              <a:effectLst>
                <a:outerShdw blurRad="38100" dist="19050" dir="2700000" algn="tl" rotWithShape="0">
                  <a:schemeClr val="dk1">
                    <a:alpha val="40000"/>
                  </a:schemeClr>
                </a:outerShdw>
              </a:effectLst>
              <a:latin typeface="Arial" panose="020B0604020202020204" pitchFamily="34" charset="0"/>
              <a:ea typeface="黑体" panose="02010609060101010101" pitchFamily="2" charset="-122"/>
              <a:sym typeface="+mn-ea"/>
            </a:endParaRPr>
          </a:p>
          <a:p>
            <a:pPr fontAlgn="base"/>
            <a:endParaRPr lang="zh-CN" altLang="en-US" strike="noStrike" noProof="1" dirty="0">
              <a:solidFill>
                <a:srgbClr val="000066"/>
              </a:solidFill>
              <a:latin typeface="Arial" panose="020B0604020202020204" pitchFamily="34" charset="0"/>
              <a:ea typeface="黑体" panose="02010609060101010101" pitchFamily="2" charset="-122"/>
            </a:endParaRPr>
          </a:p>
          <a:p>
            <a:pPr fontAlgn="base"/>
            <a:endParaRPr lang="zh-CN" altLang="en-US" strike="noStrike" noProof="1" dirty="0">
              <a:solidFill>
                <a:srgbClr val="000066"/>
              </a:solidFill>
              <a:latin typeface="Arial" panose="020B0604020202020204" pitchFamily="34" charset="0"/>
              <a:ea typeface="黑体" panose="02010609060101010101" pitchFamily="2" charset="-122"/>
            </a:endParaRPr>
          </a:p>
          <a:p>
            <a:pPr fontAlgn="base"/>
            <a:endParaRPr lang="zh-CN" altLang="en-US" strike="noStrike" noProof="1"/>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标题 1"/>
          <p:cNvSpPr>
            <a:spLocks noGrp="1"/>
          </p:cNvSpPr>
          <p:nvPr>
            <p:ph type="title"/>
          </p:nvPr>
        </p:nvSpPr>
        <p:spPr/>
        <p:txBody>
          <a:bodyPr anchor="ctr"/>
          <a:p>
            <a:r>
              <a:rPr lang="en-US" altLang="zh-CN">
                <a:sym typeface="Arial" panose="020B0604020202020204" pitchFamily="34" charset="0"/>
              </a:rPr>
              <a:t>1</a:t>
            </a:r>
            <a:r>
              <a:rPr lang="zh-CN" altLang="zh-CN">
                <a:sym typeface="Arial" panose="020B0604020202020204" pitchFamily="34" charset="0"/>
              </a:rPr>
              <a:t>、</a:t>
            </a:r>
            <a:r>
              <a:rPr lang="zh-CN" altLang="en-US">
                <a:sym typeface="Arial" panose="020B0604020202020204" pitchFamily="34" charset="0"/>
              </a:rPr>
              <a:t>建立健全预算内部管理制度</a:t>
            </a:r>
            <a:endParaRPr lang="zh-CN" altLang="en-US"/>
          </a:p>
        </p:txBody>
      </p:sp>
      <p:sp>
        <p:nvSpPr>
          <p:cNvPr id="45058" name="内容占位符 2"/>
          <p:cNvSpPr>
            <a:spLocks noGrp="1"/>
          </p:cNvSpPr>
          <p:nvPr>
            <p:ph idx="1"/>
          </p:nvPr>
        </p:nvSpPr>
        <p:spPr/>
        <p:txBody>
          <a:bodyPr anchor="t"/>
          <a:p>
            <a:r>
              <a:rPr lang="zh-CN" altLang="en-US" sz="4000" b="1">
                <a:latin typeface="楷体" panose="02010609060101010101" charset="-122"/>
                <a:ea typeface="楷体" panose="02010609060101010101" charset="-122"/>
              </a:rPr>
              <a:t>（</a:t>
            </a:r>
            <a:r>
              <a:rPr lang="en-US" altLang="zh-CN" sz="4000" b="1">
                <a:latin typeface="楷体" panose="02010609060101010101" charset="-122"/>
                <a:ea typeface="楷体" panose="02010609060101010101" charset="-122"/>
              </a:rPr>
              <a:t>1</a:t>
            </a:r>
            <a:r>
              <a:rPr lang="zh-CN" altLang="en-US" sz="4000" b="1">
                <a:latin typeface="楷体" panose="02010609060101010101" charset="-122"/>
                <a:ea typeface="楷体" panose="02010609060101010101" charset="-122"/>
              </a:rPr>
              <a:t>）单位应当建立健全预算编制、审批、执行、决算与评价等预算内部管理制度。</a:t>
            </a:r>
            <a:endParaRPr lang="zh-CN" altLang="en-US" sz="4000" b="1">
              <a:latin typeface="楷体" panose="02010609060101010101" charset="-122"/>
              <a:ea typeface="楷体" panose="02010609060101010101" charset="-122"/>
            </a:endParaRPr>
          </a:p>
          <a:p>
            <a:r>
              <a:rPr lang="zh-CN" altLang="en-US" sz="4000" b="1">
                <a:latin typeface="楷体" panose="02010609060101010101" charset="-122"/>
                <a:ea typeface="楷体" panose="02010609060101010101" charset="-122"/>
              </a:rPr>
              <a:t>（</a:t>
            </a:r>
            <a:r>
              <a:rPr lang="en-US" altLang="zh-CN" sz="4000" b="1">
                <a:latin typeface="楷体" panose="02010609060101010101" charset="-122"/>
                <a:ea typeface="楷体" panose="02010609060101010101" charset="-122"/>
              </a:rPr>
              <a:t>2</a:t>
            </a:r>
            <a:r>
              <a:rPr lang="zh-CN" altLang="en-US" sz="4000" b="1">
                <a:latin typeface="楷体" panose="02010609060101010101" charset="-122"/>
                <a:ea typeface="楷体" panose="02010609060101010101" charset="-122"/>
              </a:rPr>
              <a:t>）单位应当合理设置岗位，明确相关岗位的职责权限，确保预算编制、审批、执行、评价等不相容岗位相互分离。</a:t>
            </a:r>
            <a:endParaRPr lang="zh-CN" altLang="en-US" sz="4000" b="1">
              <a:latin typeface="楷体" panose="02010609060101010101" charset="-122"/>
              <a:ea typeface="楷体" panose="02010609060101010101" charset="-122"/>
            </a:endParaRPr>
          </a:p>
          <a:p>
            <a:endParaRPr lang="zh-CN"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1" name="标题 1"/>
          <p:cNvSpPr>
            <a:spLocks noGrp="1"/>
          </p:cNvSpPr>
          <p:nvPr>
            <p:ph type="title"/>
          </p:nvPr>
        </p:nvSpPr>
        <p:spPr/>
        <p:txBody>
          <a:bodyPr anchor="ctr"/>
          <a:p>
            <a:pPr algn="ctr"/>
            <a:r>
              <a:rPr lang="en-US" altLang="zh-CN"/>
              <a:t>2</a:t>
            </a:r>
            <a:r>
              <a:rPr lang="zh-CN" altLang="en-US"/>
              <a:t>、</a:t>
            </a:r>
            <a:r>
              <a:rPr lang="zh-CN" altLang="en-US">
                <a:sym typeface="宋体" panose="02010600030101010101" pitchFamily="2" charset="-122"/>
              </a:rPr>
              <a:t>预算编制的要求</a:t>
            </a:r>
            <a:endParaRPr lang="zh-CN" altLang="en-US"/>
          </a:p>
        </p:txBody>
      </p:sp>
      <p:sp>
        <p:nvSpPr>
          <p:cNvPr id="46082" name="内容占位符 2"/>
          <p:cNvSpPr>
            <a:spLocks noGrp="1"/>
          </p:cNvSpPr>
          <p:nvPr>
            <p:ph idx="1"/>
          </p:nvPr>
        </p:nvSpPr>
        <p:spPr>
          <a:xfrm>
            <a:off x="493713" y="1265238"/>
            <a:ext cx="8193087" cy="5059362"/>
          </a:xfrm>
        </p:spPr>
        <p:txBody>
          <a:bodyPr anchor="t"/>
          <a:p>
            <a:r>
              <a:rPr lang="zh-CN" altLang="en-US" sz="2800" b="1">
                <a:latin typeface="楷体" panose="02010609060101010101" charset="-122"/>
                <a:ea typeface="楷体" panose="02010609060101010101" charset="-122"/>
                <a:sym typeface="Arial" panose="020B0604020202020204" pitchFamily="34" charset="0"/>
              </a:rPr>
              <a:t>单位的预算编制应当做到程序规范、方法科学、编制及时、内容完整、项目细化、数据准确。</a:t>
            </a:r>
            <a:endParaRPr lang="zh-CN" altLang="en-US" sz="2800" b="1">
              <a:latin typeface="楷体" panose="02010609060101010101" charset="-122"/>
              <a:ea typeface="楷体" panose="02010609060101010101" charset="-122"/>
              <a:sym typeface="Arial" panose="020B0604020202020204" pitchFamily="34" charset="0"/>
            </a:endParaRPr>
          </a:p>
          <a:p>
            <a:r>
              <a:rPr lang="zh-CN" altLang="en-US" sz="2800" b="1">
                <a:latin typeface="楷体" panose="02010609060101010101" charset="-122"/>
                <a:ea typeface="楷体" panose="02010609060101010101" charset="-122"/>
                <a:sym typeface="Arial" panose="020B0604020202020204" pitchFamily="34" charset="0"/>
              </a:rPr>
              <a:t>（</a:t>
            </a:r>
            <a:r>
              <a:rPr lang="en-US" altLang="zh-CN" sz="2800" b="1">
                <a:latin typeface="楷体" panose="02010609060101010101" charset="-122"/>
                <a:ea typeface="楷体" panose="02010609060101010101" charset="-122"/>
                <a:sym typeface="Arial" panose="020B0604020202020204" pitchFamily="34" charset="0"/>
              </a:rPr>
              <a:t>1</a:t>
            </a:r>
            <a:r>
              <a:rPr lang="zh-CN" altLang="en-US" sz="2800" b="1">
                <a:latin typeface="楷体" panose="02010609060101010101" charset="-122"/>
                <a:ea typeface="楷体" panose="02010609060101010101" charset="-122"/>
                <a:sym typeface="Arial" panose="020B0604020202020204" pitchFamily="34" charset="0"/>
              </a:rPr>
              <a:t>）单位应当正确把握预算编制有关政策，确保预算编制相关人员及时全面掌握相关规定。</a:t>
            </a:r>
            <a:endParaRPr lang="zh-CN" altLang="en-US" sz="2800" b="1">
              <a:latin typeface="楷体" panose="02010609060101010101" charset="-122"/>
              <a:ea typeface="楷体" panose="02010609060101010101" charset="-122"/>
              <a:sym typeface="Arial" panose="020B0604020202020204" pitchFamily="34" charset="0"/>
            </a:endParaRPr>
          </a:p>
          <a:p>
            <a:r>
              <a:rPr lang="zh-CN" altLang="en-US" sz="2800" b="1">
                <a:latin typeface="楷体" panose="02010609060101010101" charset="-122"/>
                <a:ea typeface="楷体" panose="02010609060101010101" charset="-122"/>
                <a:sym typeface="Arial" panose="020B0604020202020204" pitchFamily="34" charset="0"/>
              </a:rPr>
              <a:t>（</a:t>
            </a:r>
            <a:r>
              <a:rPr lang="en-US" altLang="zh-CN" sz="2800" b="1">
                <a:latin typeface="楷体" panose="02010609060101010101" charset="-122"/>
                <a:ea typeface="楷体" panose="02010609060101010101" charset="-122"/>
                <a:sym typeface="Arial" panose="020B0604020202020204" pitchFamily="34" charset="0"/>
              </a:rPr>
              <a:t>2</a:t>
            </a:r>
            <a:r>
              <a:rPr lang="zh-CN" altLang="en-US" sz="2800" b="1">
                <a:latin typeface="楷体" panose="02010609060101010101" charset="-122"/>
                <a:ea typeface="楷体" panose="02010609060101010101" charset="-122"/>
                <a:sym typeface="Arial" panose="020B0604020202020204" pitchFamily="34" charset="0"/>
              </a:rPr>
              <a:t>）单位应当建立内部预算编制、预算执行、资产管理、基建管理、人事管理等部门或岗位的沟通协调机制，按照规定进行项目评审，确保预算编制部门及时取得和有效运用与预算编制相关的信息，根据工作计划细化预算编制，提高预算编制的科学性。</a:t>
            </a:r>
            <a:endParaRPr lang="zh-CN" altLang="en-US" sz="2800" b="1">
              <a:latin typeface="楷体" panose="02010609060101010101" charset="-122"/>
              <a:ea typeface="楷体" panose="02010609060101010101" charset="-122"/>
              <a:sym typeface="Arial" panose="020B0604020202020204" pitchFamily="34" charset="0"/>
            </a:endParaRPr>
          </a:p>
          <a:p>
            <a:endParaRPr lang="zh-CN"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5" name="标题 1"/>
          <p:cNvSpPr>
            <a:spLocks noGrp="1"/>
          </p:cNvSpPr>
          <p:nvPr>
            <p:ph type="title"/>
          </p:nvPr>
        </p:nvSpPr>
        <p:spPr/>
        <p:txBody>
          <a:bodyPr anchor="ctr"/>
          <a:p>
            <a:pPr algn="ctr"/>
            <a:r>
              <a:rPr lang="en-US" altLang="zh-CN"/>
              <a:t>3</a:t>
            </a:r>
            <a:r>
              <a:rPr lang="zh-CN" altLang="en-US"/>
              <a:t>、预算执行的职责与分工</a:t>
            </a:r>
            <a:endParaRPr lang="zh-CN" altLang="en-US"/>
          </a:p>
        </p:txBody>
      </p:sp>
      <p:sp>
        <p:nvSpPr>
          <p:cNvPr id="47106" name="内容占位符 2"/>
          <p:cNvSpPr>
            <a:spLocks noGrp="1"/>
          </p:cNvSpPr>
          <p:nvPr>
            <p:ph idx="1"/>
          </p:nvPr>
        </p:nvSpPr>
        <p:spPr>
          <a:xfrm>
            <a:off x="346075" y="1178560"/>
            <a:ext cx="8488680" cy="5419090"/>
          </a:xfrm>
        </p:spPr>
        <p:txBody>
          <a:bodyPr anchor="t"/>
          <a:p>
            <a:r>
              <a:rPr lang="zh-CN" altLang="en-US" sz="2800" b="1">
                <a:latin typeface="楷体" panose="02010609060101010101" charset="-122"/>
                <a:ea typeface="楷体" panose="02010609060101010101" charset="-122"/>
                <a:sym typeface="宋体" panose="02010600030101010101" pitchFamily="2" charset="-122"/>
              </a:rPr>
              <a:t>（1）单位应当根据内设部门的职责和分工，对按照法定程序批复的预算在单位内部进行</a:t>
            </a:r>
            <a:r>
              <a:rPr lang="zh-CN" altLang="en-US" sz="2800" b="1">
                <a:ln/>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宋体" panose="02010600030101010101" pitchFamily="2" charset="-122"/>
              </a:rPr>
              <a:t>指标分解、审批下达，</a:t>
            </a:r>
            <a:r>
              <a:rPr lang="zh-CN" altLang="en-US" sz="2800" b="1">
                <a:latin typeface="楷体" panose="02010609060101010101" charset="-122"/>
                <a:ea typeface="楷体" panose="02010609060101010101" charset="-122"/>
                <a:sym typeface="宋体" panose="02010600030101010101" pitchFamily="2" charset="-122"/>
              </a:rPr>
              <a:t>规范内部预算追加调整程序，发挥预算对经济活动的管控作用。</a:t>
            </a:r>
            <a:r>
              <a:rPr lang="zh-CN" altLang="en-US" sz="2800" b="1">
                <a:ln/>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宋体" panose="02010600030101010101" pitchFamily="2" charset="-122"/>
              </a:rPr>
              <a:t>考核：</a:t>
            </a:r>
            <a:r>
              <a:rPr lang="zh-CN" altLang="en-US" sz="2800" b="1">
                <a:latin typeface="楷体" panose="02010609060101010101" charset="-122"/>
                <a:ea typeface="楷体" panose="02010609060101010101" charset="-122"/>
                <a:sym typeface="+mn-ea"/>
              </a:rPr>
              <a:t>将预算指标按照部门进行分解，并经预算管理委员会审批后下达至各业务部门。</a:t>
            </a:r>
            <a:endParaRPr lang="zh-CN" altLang="en-US" sz="2800" b="1">
              <a:latin typeface="楷体" panose="02010609060101010101" charset="-122"/>
              <a:ea typeface="楷体" panose="02010609060101010101" charset="-122"/>
              <a:sym typeface="+mn-ea"/>
            </a:endParaRPr>
          </a:p>
          <a:p>
            <a:r>
              <a:rPr lang="zh-CN" altLang="en-US" sz="2800" b="1">
                <a:latin typeface="楷体" panose="02010609060101010101" charset="-122"/>
                <a:ea typeface="楷体" panose="02010609060101010101" charset="-122"/>
                <a:sym typeface="宋体" panose="02010600030101010101" pitchFamily="2" charset="-122"/>
              </a:rPr>
              <a:t>（2）单位应当根据批复的预算安排各项收支，确保预算严格有效执行。</a:t>
            </a:r>
            <a:r>
              <a:rPr lang="zh-CN" altLang="en-US" sz="2800" b="1">
                <a:ln/>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考核：</a:t>
            </a:r>
            <a:r>
              <a:rPr lang="zh-CN" altLang="en-US" sz="2800" b="1">
                <a:latin typeface="楷体" panose="02010609060101010101" charset="-122"/>
                <a:ea typeface="楷体" panose="02010609060101010101" charset="-122"/>
                <a:sym typeface="+mn-ea"/>
              </a:rPr>
              <a:t>预算执行差异率</a:t>
            </a:r>
            <a:endParaRPr lang="zh-CN" altLang="en-US" sz="2800" b="1">
              <a:latin typeface="楷体" panose="02010609060101010101" charset="-122"/>
              <a:ea typeface="楷体" panose="02010609060101010101" charset="-122"/>
              <a:sym typeface="宋体" panose="02010600030101010101" pitchFamily="2" charset="-122"/>
            </a:endParaRPr>
          </a:p>
          <a:p>
            <a:r>
              <a:rPr lang="zh-CN" altLang="en-US" sz="2800" b="1">
                <a:latin typeface="楷体" panose="02010609060101010101" charset="-122"/>
                <a:ea typeface="楷体" panose="02010609060101010101" charset="-122"/>
                <a:sym typeface="宋体" panose="02010600030101010101" pitchFamily="2" charset="-122"/>
              </a:rPr>
              <a:t>（</a:t>
            </a:r>
            <a:r>
              <a:rPr lang="en-US" altLang="zh-CN" sz="2800" b="1">
                <a:latin typeface="楷体" panose="02010609060101010101" charset="-122"/>
                <a:ea typeface="楷体" panose="02010609060101010101" charset="-122"/>
                <a:sym typeface="宋体" panose="02010600030101010101" pitchFamily="2" charset="-122"/>
              </a:rPr>
              <a:t>3</a:t>
            </a:r>
            <a:r>
              <a:rPr lang="zh-CN" altLang="en-US" sz="2800" b="1">
                <a:latin typeface="楷体" panose="02010609060101010101" charset="-122"/>
                <a:ea typeface="楷体" panose="02010609060101010101" charset="-122"/>
                <a:sym typeface="宋体" panose="02010600030101010101" pitchFamily="2" charset="-122"/>
              </a:rPr>
              <a:t>）单位应当建立预算执行分析机制。定期通报各部门预算执行情况，召开预算执行分析会议，研究解决预算执行中存在的问题，提出改进措施，提高预算执行的有效性。</a:t>
            </a:r>
            <a:endParaRPr lang="zh-CN" altLang="en-US" sz="2800" b="1"/>
          </a:p>
          <a:p>
            <a:endParaRPr lang="zh-CN"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29" name="标题 1"/>
          <p:cNvSpPr>
            <a:spLocks noGrp="1"/>
          </p:cNvSpPr>
          <p:nvPr>
            <p:ph type="title"/>
          </p:nvPr>
        </p:nvSpPr>
        <p:spPr/>
        <p:txBody>
          <a:bodyPr anchor="ctr"/>
          <a:p>
            <a:pPr algn="ctr"/>
            <a:r>
              <a:rPr lang="en-US" altLang="zh-CN"/>
              <a:t>4</a:t>
            </a:r>
            <a:r>
              <a:rPr lang="zh-CN" altLang="en-US"/>
              <a:t>、决算管理与绩效评价</a:t>
            </a:r>
            <a:endParaRPr lang="zh-CN" altLang="en-US"/>
          </a:p>
        </p:txBody>
      </p:sp>
      <p:sp>
        <p:nvSpPr>
          <p:cNvPr id="48130" name="内容占位符 2"/>
          <p:cNvSpPr>
            <a:spLocks noGrp="1"/>
          </p:cNvSpPr>
          <p:nvPr>
            <p:ph idx="1"/>
          </p:nvPr>
        </p:nvSpPr>
        <p:spPr/>
        <p:txBody>
          <a:bodyPr anchor="t"/>
          <a:p>
            <a:r>
              <a:rPr lang="zh-CN" altLang="en-US" b="1">
                <a:latin typeface="楷体" panose="02010609060101010101" charset="-122"/>
                <a:ea typeface="楷体" panose="02010609060101010101" charset="-122"/>
                <a:sym typeface="宋体" panose="02010600030101010101" pitchFamily="2" charset="-122"/>
              </a:rPr>
              <a:t>（</a:t>
            </a:r>
            <a:r>
              <a:rPr lang="en-US" altLang="zh-CN" b="1">
                <a:latin typeface="楷体" panose="02010609060101010101" charset="-122"/>
                <a:ea typeface="楷体" panose="02010609060101010101" charset="-122"/>
                <a:sym typeface="宋体" panose="02010600030101010101" pitchFamily="2" charset="-122"/>
              </a:rPr>
              <a:t>1</a:t>
            </a:r>
            <a:r>
              <a:rPr lang="zh-CN" altLang="en-US" b="1">
                <a:latin typeface="楷体" panose="02010609060101010101" charset="-122"/>
                <a:ea typeface="楷体" panose="02010609060101010101" charset="-122"/>
                <a:sym typeface="宋体" panose="02010600030101010101" pitchFamily="2" charset="-122"/>
              </a:rPr>
              <a:t>）单位应当加强决算管理，确保决算真实、完整、准确、及时，加强决算分析工作，强化决算分析结果运用，建立健全单位预算与决算相互反映、相互促进的机制。</a:t>
            </a:r>
            <a:endParaRPr lang="zh-CN" altLang="en-US" b="1">
              <a:latin typeface="楷体" panose="02010609060101010101" charset="-122"/>
              <a:ea typeface="楷体" panose="02010609060101010101" charset="-122"/>
            </a:endParaRPr>
          </a:p>
          <a:p>
            <a:r>
              <a:rPr lang="zh-CN" altLang="en-US" b="1">
                <a:latin typeface="楷体" panose="02010609060101010101" charset="-122"/>
                <a:ea typeface="楷体" panose="02010609060101010101" charset="-122"/>
                <a:sym typeface="宋体" panose="02010600030101010101" pitchFamily="2" charset="-122"/>
              </a:rPr>
              <a:t>（</a:t>
            </a:r>
            <a:r>
              <a:rPr lang="en-US" altLang="zh-CN" b="1">
                <a:latin typeface="楷体" panose="02010609060101010101" charset="-122"/>
                <a:ea typeface="楷体" panose="02010609060101010101" charset="-122"/>
                <a:sym typeface="宋体" panose="02010600030101010101" pitchFamily="2" charset="-122"/>
              </a:rPr>
              <a:t>2</a:t>
            </a:r>
            <a:r>
              <a:rPr lang="zh-CN" altLang="en-US" b="1">
                <a:latin typeface="楷体" panose="02010609060101010101" charset="-122"/>
                <a:ea typeface="楷体" panose="02010609060101010101" charset="-122"/>
                <a:sym typeface="宋体" panose="02010600030101010101" pitchFamily="2" charset="-122"/>
              </a:rPr>
              <a:t>）单位应当加强预算绩效管理，建立“预算编制有目标、预算执行有监控、预算完成有评价、评价结果有反馈、反馈结果有应用”的全过程预算绩效管理机制。</a:t>
            </a:r>
            <a:endParaRPr lang="zh-CN" altLang="en-US" b="1">
              <a:latin typeface="楷体" panose="02010609060101010101" charset="-122"/>
              <a:ea typeface="楷体" panose="02010609060101010101"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3" name="标题 148481"/>
          <p:cNvSpPr>
            <a:spLocks noGrp="1"/>
          </p:cNvSpPr>
          <p:nvPr>
            <p:ph type="title"/>
          </p:nvPr>
        </p:nvSpPr>
        <p:spPr/>
        <p:txBody>
          <a:bodyPr anchor="ctr"/>
          <a:p>
            <a:r>
              <a:rPr lang="zh-CN" altLang="en-US" sz="4000" b="0" dirty="0">
                <a:ea typeface="黑体" panose="02010609060101010101" pitchFamily="2" charset="-122"/>
              </a:rPr>
              <a:t>（二）收支业务内部控制</a:t>
            </a:r>
            <a:endParaRPr lang="en-US" altLang="zh-CN" sz="4000" b="0">
              <a:ea typeface="黑体" panose="02010609060101010101" pitchFamily="2" charset="-122"/>
            </a:endParaRPr>
          </a:p>
        </p:txBody>
      </p:sp>
      <p:sp>
        <p:nvSpPr>
          <p:cNvPr id="49154" name="圆角矩形 148482"/>
          <p:cNvSpPr/>
          <p:nvPr/>
        </p:nvSpPr>
        <p:spPr>
          <a:xfrm>
            <a:off x="2771775" y="2046288"/>
            <a:ext cx="6048375" cy="1303337"/>
          </a:xfrm>
          <a:prstGeom prst="roundRect">
            <a:avLst>
              <a:gd name="adj" fmla="val 9144"/>
            </a:avLst>
          </a:prstGeom>
          <a:solidFill>
            <a:srgbClr val="F8F8F8"/>
          </a:solidFill>
          <a:ln w="28575" cap="flat" cmpd="sng">
            <a:solidFill>
              <a:schemeClr val="accent1"/>
            </a:solidFill>
            <a:prstDash val="solid"/>
            <a:round/>
            <a:headEnd type="none" w="med" len="med"/>
            <a:tailEnd type="none" w="med" len="med"/>
          </a:ln>
        </p:spPr>
        <p:txBody>
          <a:bodyPr anchor="t"/>
          <a:p>
            <a:pPr lvl="0"/>
            <a:endParaRPr lang="zh-CN" altLang="en-US">
              <a:latin typeface="Arial" panose="020B0604020202020204" pitchFamily="34" charset="0"/>
              <a:ea typeface="Arial" panose="020B0604020202020204" pitchFamily="34" charset="0"/>
            </a:endParaRPr>
          </a:p>
        </p:txBody>
      </p:sp>
      <p:sp>
        <p:nvSpPr>
          <p:cNvPr id="49155" name="圆角矩形 148483"/>
          <p:cNvSpPr/>
          <p:nvPr/>
        </p:nvSpPr>
        <p:spPr>
          <a:xfrm>
            <a:off x="2781300" y="3419475"/>
            <a:ext cx="6038850" cy="1327150"/>
          </a:xfrm>
          <a:prstGeom prst="roundRect">
            <a:avLst>
              <a:gd name="adj" fmla="val 9144"/>
            </a:avLst>
          </a:prstGeom>
          <a:solidFill>
            <a:srgbClr val="F8F8F8"/>
          </a:solidFill>
          <a:ln w="28575" cap="flat" cmpd="sng">
            <a:solidFill>
              <a:schemeClr val="accent2"/>
            </a:solidFill>
            <a:prstDash val="solid"/>
            <a:round/>
            <a:headEnd type="none" w="med" len="med"/>
            <a:tailEnd type="none" w="med" len="med"/>
          </a:ln>
        </p:spPr>
        <p:txBody>
          <a:bodyPr anchor="t"/>
          <a:p>
            <a:pPr lvl="0"/>
            <a:endParaRPr lang="zh-CN" altLang="en-US">
              <a:latin typeface="Arial" panose="020B0604020202020204" pitchFamily="34" charset="0"/>
              <a:ea typeface="Arial" panose="020B0604020202020204" pitchFamily="34" charset="0"/>
            </a:endParaRPr>
          </a:p>
        </p:txBody>
      </p:sp>
      <p:sp>
        <p:nvSpPr>
          <p:cNvPr id="49156" name="上箭头 148484"/>
          <p:cNvSpPr/>
          <p:nvPr/>
        </p:nvSpPr>
        <p:spPr>
          <a:xfrm>
            <a:off x="2009775" y="1524000"/>
            <a:ext cx="2438400" cy="1785938"/>
          </a:xfrm>
          <a:prstGeom prst="upArrow">
            <a:avLst>
              <a:gd name="adj1" fmla="val 49092"/>
              <a:gd name="adj2" fmla="val 22250"/>
            </a:avLst>
          </a:prstGeom>
          <a:gradFill rotWithShape="1">
            <a:gsLst>
              <a:gs pos="0">
                <a:srgbClr val="9C442C"/>
              </a:gs>
              <a:gs pos="100000">
                <a:schemeClr val="accent1"/>
              </a:gs>
            </a:gsLst>
            <a:lin ang="18900000" scaled="1"/>
            <a:tileRect/>
          </a:gradFill>
          <a:ln w="19050"/>
          <a:scene3d>
            <a:camera prst="legacyPerspectiveBottomRight">
              <a:rot lat="0" lon="0" rev="0"/>
            </a:camera>
            <a:lightRig rig="legacyFlat1" dir="t"/>
          </a:scene3d>
          <a:sp3d extrusionH="430200" prstMaterial="legacyMatte">
            <a:bevelT w="13500" h="13500" prst="angle"/>
            <a:bevelB w="13500" h="13500" prst="angle"/>
            <a:extrusionClr>
              <a:schemeClr val="accent1"/>
            </a:extrusionClr>
          </a:sp3d>
        </p:spPr>
        <p:txBody>
          <a:bodyPr anchor="t">
            <a:flatTx/>
          </a:bodyPr>
          <a:p>
            <a:pPr lvl="0"/>
            <a:endParaRPr lang="zh-CN" altLang="en-US">
              <a:latin typeface="Arial" panose="020B0604020202020204" pitchFamily="34" charset="0"/>
              <a:ea typeface="Arial" panose="020B0604020202020204" pitchFamily="34" charset="0"/>
            </a:endParaRPr>
          </a:p>
        </p:txBody>
      </p:sp>
      <p:sp>
        <p:nvSpPr>
          <p:cNvPr id="49157" name="上箭头 148485"/>
          <p:cNvSpPr/>
          <p:nvPr/>
        </p:nvSpPr>
        <p:spPr>
          <a:xfrm>
            <a:off x="1371600" y="2905125"/>
            <a:ext cx="2476500" cy="1778000"/>
          </a:xfrm>
          <a:prstGeom prst="upArrow">
            <a:avLst>
              <a:gd name="adj1" fmla="val 51824"/>
              <a:gd name="adj2" fmla="val 23402"/>
            </a:avLst>
          </a:prstGeom>
          <a:gradFill rotWithShape="1">
            <a:gsLst>
              <a:gs pos="0">
                <a:srgbClr val="765F0A"/>
              </a:gs>
              <a:gs pos="100000">
                <a:schemeClr val="accent2"/>
              </a:gs>
            </a:gsLst>
            <a:lin ang="18900000" scaled="1"/>
            <a:tileRect/>
          </a:gradFill>
          <a:ln w="19050"/>
          <a:scene3d>
            <a:camera prst="legacyPerspectiveBottomRight">
              <a:rot lat="0" lon="0" rev="0"/>
            </a:camera>
            <a:lightRig rig="legacyFlat1" dir="t"/>
          </a:scene3d>
          <a:sp3d extrusionH="430200" prstMaterial="legacyMatte">
            <a:bevelT w="13500" h="13500" prst="angle"/>
            <a:bevelB w="13500" h="13500" prst="angle"/>
            <a:extrusionClr>
              <a:schemeClr val="accent2"/>
            </a:extrusionClr>
          </a:sp3d>
        </p:spPr>
        <p:txBody>
          <a:bodyPr anchor="t">
            <a:flatTx/>
          </a:bodyPr>
          <a:p>
            <a:pPr lvl="0"/>
            <a:endParaRPr lang="zh-CN" altLang="en-US">
              <a:latin typeface="Arial" panose="020B0604020202020204" pitchFamily="34" charset="0"/>
              <a:ea typeface="Arial" panose="020B0604020202020204" pitchFamily="34" charset="0"/>
            </a:endParaRPr>
          </a:p>
        </p:txBody>
      </p:sp>
      <p:sp>
        <p:nvSpPr>
          <p:cNvPr id="49158" name="圆角矩形 148486"/>
          <p:cNvSpPr/>
          <p:nvPr/>
        </p:nvSpPr>
        <p:spPr>
          <a:xfrm>
            <a:off x="2100263" y="4814888"/>
            <a:ext cx="6719887" cy="1316037"/>
          </a:xfrm>
          <a:prstGeom prst="roundRect">
            <a:avLst>
              <a:gd name="adj" fmla="val 9144"/>
            </a:avLst>
          </a:prstGeom>
          <a:solidFill>
            <a:srgbClr val="F8F8F8"/>
          </a:solidFill>
          <a:ln w="28575" cap="flat" cmpd="sng">
            <a:solidFill>
              <a:schemeClr val="folHlink"/>
            </a:solidFill>
            <a:prstDash val="solid"/>
            <a:round/>
            <a:headEnd type="none" w="med" len="med"/>
            <a:tailEnd type="none" w="med" len="med"/>
          </a:ln>
        </p:spPr>
        <p:txBody>
          <a:bodyPr anchor="t"/>
          <a:p>
            <a:pPr lvl="0"/>
            <a:endParaRPr lang="zh-CN" altLang="en-US">
              <a:latin typeface="Arial" panose="020B0604020202020204" pitchFamily="34" charset="0"/>
              <a:ea typeface="Arial" panose="020B0604020202020204" pitchFamily="34" charset="0"/>
            </a:endParaRPr>
          </a:p>
        </p:txBody>
      </p:sp>
      <p:sp>
        <p:nvSpPr>
          <p:cNvPr id="49159" name="上箭头 148487"/>
          <p:cNvSpPr/>
          <p:nvPr/>
        </p:nvSpPr>
        <p:spPr>
          <a:xfrm>
            <a:off x="828675" y="4275138"/>
            <a:ext cx="2438400" cy="1804987"/>
          </a:xfrm>
          <a:prstGeom prst="upArrow">
            <a:avLst>
              <a:gd name="adj1" fmla="val 52601"/>
              <a:gd name="adj2" fmla="val 25180"/>
            </a:avLst>
          </a:prstGeom>
          <a:gradFill rotWithShape="1">
            <a:gsLst>
              <a:gs pos="0">
                <a:srgbClr val="205D66"/>
              </a:gs>
              <a:gs pos="100000">
                <a:schemeClr val="folHlink"/>
              </a:gs>
            </a:gsLst>
            <a:lin ang="18900000" scaled="1"/>
            <a:tileRect/>
          </a:gradFill>
          <a:ln w="19050"/>
          <a:scene3d>
            <a:camera prst="legacyPerspectiveBottomRight">
              <a:rot lat="0" lon="0" rev="0"/>
            </a:camera>
            <a:lightRig rig="legacyFlat1" dir="t"/>
          </a:scene3d>
          <a:sp3d extrusionH="430200" prstMaterial="legacyMatte">
            <a:bevelT w="13500" h="13500" prst="angle"/>
            <a:bevelB w="13500" h="13500" prst="angle"/>
            <a:extrusionClr>
              <a:schemeClr val="folHlink"/>
            </a:extrusionClr>
          </a:sp3d>
        </p:spPr>
        <p:txBody>
          <a:bodyPr anchor="t">
            <a:flatTx/>
          </a:bodyPr>
          <a:p>
            <a:pPr lvl="0"/>
            <a:endParaRPr lang="zh-CN" altLang="en-US">
              <a:latin typeface="Arial" panose="020B0604020202020204" pitchFamily="34" charset="0"/>
              <a:ea typeface="Arial" panose="020B0604020202020204" pitchFamily="34" charset="0"/>
            </a:endParaRPr>
          </a:p>
        </p:txBody>
      </p:sp>
      <p:sp>
        <p:nvSpPr>
          <p:cNvPr id="49160" name="矩形 148488"/>
          <p:cNvSpPr/>
          <p:nvPr/>
        </p:nvSpPr>
        <p:spPr>
          <a:xfrm rot="5400000">
            <a:off x="1754188" y="3646488"/>
            <a:ext cx="914400" cy="231775"/>
          </a:xfrm>
          <a:prstGeom prst="rect">
            <a:avLst/>
          </a:prstGeom>
        </p:spPr>
        <p:txBody>
          <a:bodyPr wrap="none" fromWordArt="1">
            <a:prstTxWarp prst="textPlain">
              <a:avLst>
                <a:gd name="adj" fmla="val 50000"/>
              </a:avLst>
            </a:prstTxWarp>
            <a:normAutofit/>
          </a:bodyPr>
          <a:p>
            <a:pPr algn="ctr"/>
            <a:r>
              <a:rPr lang="zh-CN" altLang="en-US" sz="3600">
                <a:solidFill>
                  <a:srgbClr val="F8F8F8"/>
                </a:solidFill>
                <a:effectLst>
                  <a:prstShdw prst="shdw17" dist="17961" dir="13499999">
                    <a:srgbClr val="080808"/>
                  </a:prstShdw>
                </a:effectLst>
                <a:latin typeface="Arial Black" panose="020B0A04020102020204" charset="0"/>
                <a:ea typeface="Arial Black" panose="020B0A04020102020204" charset="0"/>
              </a:rPr>
              <a:t>Growth</a:t>
            </a:r>
            <a:endParaRPr lang="zh-CN" altLang="en-US" sz="3600">
              <a:solidFill>
                <a:srgbClr val="F8F8F8"/>
              </a:solidFill>
              <a:effectLst>
                <a:prstShdw prst="shdw17" dist="17961" dir="13499999">
                  <a:srgbClr val="080808"/>
                </a:prstShdw>
              </a:effectLst>
              <a:latin typeface="Arial Black" panose="020B0A04020102020204" charset="0"/>
              <a:ea typeface="Arial Black" panose="020B0A04020102020204" charset="0"/>
            </a:endParaRPr>
          </a:p>
        </p:txBody>
      </p:sp>
      <p:sp>
        <p:nvSpPr>
          <p:cNvPr id="49161" name="矩形 148489"/>
          <p:cNvSpPr/>
          <p:nvPr/>
        </p:nvSpPr>
        <p:spPr>
          <a:xfrm rot="5400000">
            <a:off x="1255713" y="5213350"/>
            <a:ext cx="684212" cy="231775"/>
          </a:xfrm>
          <a:prstGeom prst="rect">
            <a:avLst/>
          </a:prstGeom>
        </p:spPr>
        <p:txBody>
          <a:bodyPr wrap="none" fromWordArt="1">
            <a:prstTxWarp prst="textPlain">
              <a:avLst>
                <a:gd name="adj" fmla="val 50000"/>
              </a:avLst>
            </a:prstTxWarp>
            <a:normAutofit/>
          </a:bodyPr>
          <a:p>
            <a:pPr algn="ctr"/>
            <a:r>
              <a:rPr lang="zh-CN" altLang="en-US" sz="3600">
                <a:solidFill>
                  <a:srgbClr val="F8F8F8"/>
                </a:solidFill>
                <a:effectLst>
                  <a:prstShdw prst="shdw17" dist="17961" dir="13499999">
                    <a:srgbClr val="080808"/>
                  </a:prstShdw>
                </a:effectLst>
                <a:latin typeface="Arial Black" panose="020B0A04020102020204" charset="0"/>
                <a:ea typeface="Arial Black" panose="020B0A04020102020204" charset="0"/>
              </a:rPr>
              <a:t>Start</a:t>
            </a:r>
            <a:endParaRPr lang="zh-CN" altLang="en-US" sz="3600">
              <a:solidFill>
                <a:srgbClr val="F8F8F8"/>
              </a:solidFill>
              <a:effectLst>
                <a:prstShdw prst="shdw17" dist="17961" dir="13499999">
                  <a:srgbClr val="080808"/>
                </a:prstShdw>
              </a:effectLst>
              <a:latin typeface="Arial Black" panose="020B0A04020102020204" charset="0"/>
              <a:ea typeface="Arial Black" panose="020B0A04020102020204" charset="0"/>
            </a:endParaRPr>
          </a:p>
        </p:txBody>
      </p:sp>
      <p:sp>
        <p:nvSpPr>
          <p:cNvPr id="49162" name="矩形 148490"/>
          <p:cNvSpPr/>
          <p:nvPr/>
        </p:nvSpPr>
        <p:spPr>
          <a:xfrm rot="5400000">
            <a:off x="2387600" y="2262188"/>
            <a:ext cx="788988" cy="284162"/>
          </a:xfrm>
          <a:prstGeom prst="rect">
            <a:avLst/>
          </a:prstGeom>
        </p:spPr>
        <p:txBody>
          <a:bodyPr wrap="none" fromWordArt="1">
            <a:prstTxWarp prst="textPlain">
              <a:avLst>
                <a:gd name="adj" fmla="val 50000"/>
              </a:avLst>
            </a:prstTxWarp>
            <a:normAutofit/>
          </a:bodyPr>
          <a:p>
            <a:pPr algn="ctr"/>
            <a:r>
              <a:rPr lang="zh-CN" altLang="en-US" sz="2000">
                <a:solidFill>
                  <a:srgbClr val="F8F8F8"/>
                </a:solidFill>
                <a:effectLst>
                  <a:prstShdw prst="shdw17" dist="17961" dir="13499999">
                    <a:srgbClr val="080808"/>
                  </a:prstShdw>
                </a:effectLst>
                <a:latin typeface="Arial Black" panose="020B0A04020102020204" charset="0"/>
                <a:ea typeface="Arial Black" panose="020B0A04020102020204" charset="0"/>
              </a:rPr>
              <a:t>Jump</a:t>
            </a:r>
            <a:endParaRPr lang="zh-CN" altLang="en-US" sz="2000">
              <a:solidFill>
                <a:srgbClr val="F8F8F8"/>
              </a:solidFill>
              <a:effectLst>
                <a:prstShdw prst="shdw17" dist="17961" dir="13499999">
                  <a:srgbClr val="080808"/>
                </a:prstShdw>
              </a:effectLst>
              <a:latin typeface="Arial Black" panose="020B0A04020102020204" charset="0"/>
              <a:ea typeface="Arial Black" panose="020B0A04020102020204" charset="0"/>
            </a:endParaRPr>
          </a:p>
        </p:txBody>
      </p:sp>
      <p:sp>
        <p:nvSpPr>
          <p:cNvPr id="49163" name="文本框 148491"/>
          <p:cNvSpPr txBox="1"/>
          <p:nvPr/>
        </p:nvSpPr>
        <p:spPr>
          <a:xfrm>
            <a:off x="3076575" y="2085975"/>
            <a:ext cx="762000" cy="914400"/>
          </a:xfrm>
          <a:prstGeom prst="rect">
            <a:avLst/>
          </a:prstGeom>
          <a:noFill/>
          <a:ln w="9525">
            <a:noFill/>
          </a:ln>
        </p:spPr>
        <p:txBody>
          <a:bodyPr anchor="t">
            <a:spAutoFit/>
          </a:bodyPr>
          <a:p>
            <a:pPr lvl="0" algn="r">
              <a:lnSpc>
                <a:spcPct val="110000"/>
              </a:lnSpc>
              <a:spcBef>
                <a:spcPct val="50000"/>
              </a:spcBef>
            </a:pPr>
            <a:r>
              <a:rPr lang="zh-CN" altLang="en-US" sz="2000" dirty="0">
                <a:solidFill>
                  <a:srgbClr val="FFFFFF"/>
                </a:solidFill>
                <a:latin typeface="Arial" panose="020B0604020202020204" pitchFamily="34" charset="0"/>
                <a:ea typeface="宋体" panose="02010600030101010101" pitchFamily="2" charset="-122"/>
              </a:rPr>
              <a:t>收入</a:t>
            </a:r>
            <a:endParaRPr lang="zh-CN" altLang="en-US" sz="2000" dirty="0">
              <a:solidFill>
                <a:srgbClr val="FFFFFF"/>
              </a:solidFill>
              <a:latin typeface="Arial" panose="020B0604020202020204" pitchFamily="34" charset="0"/>
              <a:ea typeface="宋体" panose="02010600030101010101" pitchFamily="2" charset="-122"/>
            </a:endParaRPr>
          </a:p>
          <a:p>
            <a:pPr lvl="0" algn="r">
              <a:lnSpc>
                <a:spcPct val="110000"/>
              </a:lnSpc>
              <a:spcBef>
                <a:spcPct val="50000"/>
              </a:spcBef>
            </a:pPr>
            <a:r>
              <a:rPr lang="zh-CN" altLang="en-US" sz="2000" dirty="0">
                <a:solidFill>
                  <a:srgbClr val="FFFFFF"/>
                </a:solidFill>
                <a:latin typeface="Arial" panose="020B0604020202020204" pitchFamily="34" charset="0"/>
                <a:ea typeface="宋体" panose="02010600030101010101" pitchFamily="2" charset="-122"/>
              </a:rPr>
              <a:t>业务</a:t>
            </a:r>
            <a:endParaRPr lang="zh-CN" altLang="en-US" sz="2000" dirty="0">
              <a:solidFill>
                <a:srgbClr val="FFFFFF"/>
              </a:solidFill>
              <a:latin typeface="Arial" panose="020B0604020202020204" pitchFamily="34" charset="0"/>
              <a:ea typeface="宋体" panose="02010600030101010101" pitchFamily="2" charset="-122"/>
            </a:endParaRPr>
          </a:p>
        </p:txBody>
      </p:sp>
      <p:sp>
        <p:nvSpPr>
          <p:cNvPr id="49164" name="文本框 148492"/>
          <p:cNvSpPr txBox="1"/>
          <p:nvPr/>
        </p:nvSpPr>
        <p:spPr>
          <a:xfrm>
            <a:off x="2476500" y="3376613"/>
            <a:ext cx="762000" cy="974725"/>
          </a:xfrm>
          <a:prstGeom prst="rect">
            <a:avLst/>
          </a:prstGeom>
          <a:noFill/>
          <a:ln w="9525">
            <a:noFill/>
          </a:ln>
        </p:spPr>
        <p:txBody>
          <a:bodyPr anchor="t">
            <a:spAutoFit/>
          </a:bodyPr>
          <a:p>
            <a:pPr lvl="0" algn="r">
              <a:lnSpc>
                <a:spcPct val="120000"/>
              </a:lnSpc>
              <a:spcBef>
                <a:spcPct val="50000"/>
              </a:spcBef>
            </a:pPr>
            <a:r>
              <a:rPr lang="zh-CN" altLang="en-US" sz="2000" dirty="0">
                <a:solidFill>
                  <a:srgbClr val="FFFFFF"/>
                </a:solidFill>
                <a:latin typeface="Arial" panose="020B0604020202020204" pitchFamily="34" charset="0"/>
                <a:ea typeface="宋体" panose="02010600030101010101" pitchFamily="2" charset="-122"/>
              </a:rPr>
              <a:t>支出</a:t>
            </a:r>
            <a:endParaRPr lang="zh-CN" altLang="en-US" sz="2000" dirty="0">
              <a:solidFill>
                <a:srgbClr val="FFFFFF"/>
              </a:solidFill>
              <a:latin typeface="Arial" panose="020B0604020202020204" pitchFamily="34" charset="0"/>
              <a:ea typeface="宋体" panose="02010600030101010101" pitchFamily="2" charset="-122"/>
            </a:endParaRPr>
          </a:p>
          <a:p>
            <a:pPr lvl="0" algn="r">
              <a:lnSpc>
                <a:spcPct val="120000"/>
              </a:lnSpc>
              <a:spcBef>
                <a:spcPct val="50000"/>
              </a:spcBef>
            </a:pPr>
            <a:r>
              <a:rPr lang="zh-CN" altLang="en-US" sz="2000" dirty="0">
                <a:solidFill>
                  <a:srgbClr val="FFFFFF"/>
                </a:solidFill>
                <a:latin typeface="Arial" panose="020B0604020202020204" pitchFamily="34" charset="0"/>
                <a:ea typeface="宋体" panose="02010600030101010101" pitchFamily="2" charset="-122"/>
              </a:rPr>
              <a:t>业务</a:t>
            </a:r>
            <a:endParaRPr lang="zh-CN" altLang="en-US" sz="2000" dirty="0">
              <a:solidFill>
                <a:srgbClr val="FFFFFF"/>
              </a:solidFill>
              <a:latin typeface="Arial" panose="020B0604020202020204" pitchFamily="34" charset="0"/>
              <a:ea typeface="宋体" panose="02010600030101010101" pitchFamily="2" charset="-122"/>
            </a:endParaRPr>
          </a:p>
        </p:txBody>
      </p:sp>
      <p:sp>
        <p:nvSpPr>
          <p:cNvPr id="49165" name="文本框 148493"/>
          <p:cNvSpPr txBox="1"/>
          <p:nvPr/>
        </p:nvSpPr>
        <p:spPr>
          <a:xfrm>
            <a:off x="1885950" y="4852988"/>
            <a:ext cx="762000" cy="974725"/>
          </a:xfrm>
          <a:prstGeom prst="rect">
            <a:avLst/>
          </a:prstGeom>
          <a:noFill/>
          <a:ln w="9525">
            <a:noFill/>
          </a:ln>
        </p:spPr>
        <p:txBody>
          <a:bodyPr anchor="t">
            <a:spAutoFit/>
          </a:bodyPr>
          <a:p>
            <a:pPr lvl="0" algn="r">
              <a:lnSpc>
                <a:spcPct val="120000"/>
              </a:lnSpc>
              <a:spcBef>
                <a:spcPct val="50000"/>
              </a:spcBef>
            </a:pPr>
            <a:r>
              <a:rPr lang="zh-CN" altLang="en-US" sz="2000" dirty="0">
                <a:solidFill>
                  <a:srgbClr val="FFFFFF"/>
                </a:solidFill>
                <a:latin typeface="Arial" panose="020B0604020202020204" pitchFamily="34" charset="0"/>
                <a:ea typeface="宋体" panose="02010600030101010101" pitchFamily="2" charset="-122"/>
              </a:rPr>
              <a:t>会计</a:t>
            </a:r>
            <a:endParaRPr lang="zh-CN" altLang="en-US" sz="2000" dirty="0">
              <a:solidFill>
                <a:srgbClr val="FFFFFF"/>
              </a:solidFill>
              <a:latin typeface="Arial" panose="020B0604020202020204" pitchFamily="34" charset="0"/>
              <a:ea typeface="宋体" panose="02010600030101010101" pitchFamily="2" charset="-122"/>
            </a:endParaRPr>
          </a:p>
          <a:p>
            <a:pPr lvl="0" algn="r">
              <a:lnSpc>
                <a:spcPct val="120000"/>
              </a:lnSpc>
              <a:spcBef>
                <a:spcPct val="50000"/>
              </a:spcBef>
            </a:pPr>
            <a:r>
              <a:rPr lang="zh-CN" altLang="en-US" sz="2000" dirty="0">
                <a:solidFill>
                  <a:srgbClr val="FFFFFF"/>
                </a:solidFill>
                <a:latin typeface="Arial" panose="020B0604020202020204" pitchFamily="34" charset="0"/>
                <a:ea typeface="宋体" panose="02010600030101010101" pitchFamily="2" charset="-122"/>
              </a:rPr>
              <a:t>处理</a:t>
            </a:r>
            <a:endParaRPr lang="zh-CN" altLang="en-US" sz="2000" dirty="0">
              <a:solidFill>
                <a:srgbClr val="FFFFFF"/>
              </a:solidFill>
              <a:latin typeface="Arial" panose="020B0604020202020204" pitchFamily="34" charset="0"/>
              <a:ea typeface="宋体" panose="02010600030101010101" pitchFamily="2" charset="-122"/>
            </a:endParaRPr>
          </a:p>
        </p:txBody>
      </p:sp>
      <p:sp>
        <p:nvSpPr>
          <p:cNvPr id="49166" name="文本框 148494"/>
          <p:cNvSpPr txBox="1"/>
          <p:nvPr/>
        </p:nvSpPr>
        <p:spPr>
          <a:xfrm>
            <a:off x="3133725" y="4884738"/>
            <a:ext cx="5541963" cy="1141412"/>
          </a:xfrm>
          <a:prstGeom prst="rect">
            <a:avLst/>
          </a:prstGeom>
          <a:noFill/>
          <a:ln w="9525">
            <a:noFill/>
          </a:ln>
        </p:spPr>
        <p:txBody>
          <a:bodyPr anchor="t">
            <a:spAutoFit/>
          </a:bodyPr>
          <a:p>
            <a:pPr lvl="0">
              <a:lnSpc>
                <a:spcPct val="110000"/>
              </a:lnSpc>
              <a:spcBef>
                <a:spcPct val="50000"/>
              </a:spcBef>
              <a:buChar char="•"/>
            </a:pPr>
            <a:r>
              <a:rPr lang="zh-CN" altLang="en-US" sz="1600">
                <a:solidFill>
                  <a:srgbClr val="000000"/>
                </a:solidFill>
                <a:latin typeface="Arial" panose="020B0604020202020204" pitchFamily="34" charset="0"/>
                <a:ea typeface="宋体" panose="02010600030101010101" pitchFamily="2" charset="-122"/>
              </a:rPr>
              <a:t>  </a:t>
            </a:r>
            <a:r>
              <a:rPr lang="zh-CN" altLang="en-US" sz="1600" dirty="0">
                <a:solidFill>
                  <a:srgbClr val="000000"/>
                </a:solidFill>
                <a:latin typeface="Arial" panose="020B0604020202020204" pitchFamily="34" charset="0"/>
                <a:ea typeface="宋体" panose="02010600030101010101" pitchFamily="2" charset="-122"/>
              </a:rPr>
              <a:t>规范支付流程、完善支付手续、减少现金支付</a:t>
            </a:r>
            <a:endParaRPr lang="en-US" altLang="zh-CN" sz="1600">
              <a:solidFill>
                <a:srgbClr val="000000"/>
              </a:solidFill>
              <a:latin typeface="Arial" panose="020B0604020202020204" pitchFamily="34" charset="0"/>
              <a:ea typeface="宋体" panose="02010600030101010101" pitchFamily="2" charset="-122"/>
            </a:endParaRPr>
          </a:p>
          <a:p>
            <a:pPr lvl="0">
              <a:lnSpc>
                <a:spcPct val="110000"/>
              </a:lnSpc>
              <a:spcBef>
                <a:spcPct val="50000"/>
              </a:spcBef>
              <a:buChar char="•"/>
            </a:pPr>
            <a:r>
              <a:rPr lang="en-US" altLang="zh-CN" sz="1600">
                <a:solidFill>
                  <a:srgbClr val="000000"/>
                </a:solidFill>
                <a:latin typeface="Arial" panose="020B0604020202020204" pitchFamily="34" charset="0"/>
                <a:ea typeface="宋体" panose="02010600030101010101" pitchFamily="2" charset="-122"/>
              </a:rPr>
              <a:t> </a:t>
            </a:r>
            <a:r>
              <a:rPr lang="en-US" altLang="zh-CN" sz="1600" b="0">
                <a:solidFill>
                  <a:srgbClr val="000000"/>
                </a:solidFill>
                <a:latin typeface="Arial" panose="020B0604020202020204" pitchFamily="34" charset="0"/>
                <a:ea typeface="宋体" panose="02010600030101010101" pitchFamily="2" charset="-122"/>
              </a:rPr>
              <a:t> </a:t>
            </a:r>
            <a:r>
              <a:rPr lang="zh-CN" altLang="en-US" sz="1600" dirty="0">
                <a:solidFill>
                  <a:srgbClr val="000000"/>
                </a:solidFill>
                <a:latin typeface="Arial" panose="020B0604020202020204" pitchFamily="34" charset="0"/>
                <a:ea typeface="宋体" panose="02010600030101010101" pitchFamily="2" charset="-122"/>
              </a:rPr>
              <a:t>及时登记账簿、完善档案管理</a:t>
            </a:r>
            <a:endParaRPr lang="zh-CN" altLang="en-US" sz="1600" dirty="0">
              <a:solidFill>
                <a:srgbClr val="000000"/>
              </a:solidFill>
              <a:latin typeface="Arial" panose="020B0604020202020204" pitchFamily="34" charset="0"/>
              <a:ea typeface="宋体" panose="02010600030101010101" pitchFamily="2" charset="-122"/>
            </a:endParaRPr>
          </a:p>
          <a:p>
            <a:pPr lvl="0">
              <a:lnSpc>
                <a:spcPct val="110000"/>
              </a:lnSpc>
              <a:spcBef>
                <a:spcPct val="50000"/>
              </a:spcBef>
              <a:buChar char="•"/>
            </a:pPr>
            <a:r>
              <a:rPr lang="en-US" altLang="zh-CN" sz="1600">
                <a:solidFill>
                  <a:srgbClr val="000000"/>
                </a:solidFill>
                <a:latin typeface="Arial" panose="020B0604020202020204" pitchFamily="34" charset="0"/>
                <a:ea typeface="宋体" panose="02010600030101010101" pitchFamily="2" charset="-122"/>
              </a:rPr>
              <a:t> </a:t>
            </a:r>
            <a:r>
              <a:rPr lang="en-US" altLang="zh-CN" sz="1600" b="0">
                <a:solidFill>
                  <a:srgbClr val="000000"/>
                </a:solidFill>
                <a:latin typeface="Arial" panose="020B0604020202020204" pitchFamily="34" charset="0"/>
                <a:ea typeface="宋体" panose="02010600030101010101" pitchFamily="2" charset="-122"/>
              </a:rPr>
              <a:t> </a:t>
            </a:r>
            <a:r>
              <a:rPr lang="zh-CN" altLang="en-US" sz="1600" dirty="0">
                <a:solidFill>
                  <a:srgbClr val="000000"/>
                </a:solidFill>
                <a:latin typeface="Arial" panose="020B0604020202020204" pitchFamily="34" charset="0"/>
                <a:ea typeface="宋体" panose="02010600030101010101" pitchFamily="2" charset="-122"/>
              </a:rPr>
              <a:t>大额集体审批、定期核对账目</a:t>
            </a:r>
            <a:endParaRPr lang="zh-CN" altLang="en-US" sz="1600" dirty="0">
              <a:solidFill>
                <a:srgbClr val="000000"/>
              </a:solidFill>
              <a:latin typeface="Arial" panose="020B0604020202020204" pitchFamily="34" charset="0"/>
              <a:ea typeface="宋体" panose="02010600030101010101" pitchFamily="2" charset="-122"/>
            </a:endParaRPr>
          </a:p>
        </p:txBody>
      </p:sp>
      <p:sp>
        <p:nvSpPr>
          <p:cNvPr id="49167" name="文本框 148495"/>
          <p:cNvSpPr txBox="1"/>
          <p:nvPr/>
        </p:nvSpPr>
        <p:spPr>
          <a:xfrm>
            <a:off x="4211638" y="2092325"/>
            <a:ext cx="4537075" cy="1141413"/>
          </a:xfrm>
          <a:prstGeom prst="rect">
            <a:avLst/>
          </a:prstGeom>
          <a:noFill/>
          <a:ln w="9525">
            <a:noFill/>
          </a:ln>
        </p:spPr>
        <p:txBody>
          <a:bodyPr anchor="t">
            <a:spAutoFit/>
          </a:bodyPr>
          <a:p>
            <a:pPr lvl="0">
              <a:lnSpc>
                <a:spcPct val="110000"/>
              </a:lnSpc>
              <a:spcBef>
                <a:spcPct val="50000"/>
              </a:spcBef>
              <a:buChar char="•"/>
            </a:pPr>
            <a:r>
              <a:rPr lang="zh-CN" altLang="en-US" sz="1600">
                <a:solidFill>
                  <a:srgbClr val="000000"/>
                </a:solidFill>
                <a:latin typeface="Arial" panose="020B0604020202020204" pitchFamily="34" charset="0"/>
                <a:ea typeface="宋体" panose="02010600030101010101" pitchFamily="2" charset="-122"/>
              </a:rPr>
              <a:t>  </a:t>
            </a:r>
            <a:r>
              <a:rPr lang="zh-CN" altLang="en-US" sz="1600" dirty="0">
                <a:solidFill>
                  <a:srgbClr val="000000"/>
                </a:solidFill>
                <a:latin typeface="Arial" panose="020B0604020202020204" pitchFamily="34" charset="0"/>
                <a:ea typeface="宋体" panose="02010600030101010101" pitchFamily="2" charset="-122"/>
              </a:rPr>
              <a:t>签订合同、及时入账、及时催收</a:t>
            </a:r>
            <a:endParaRPr lang="en-US" altLang="zh-CN" sz="1600">
              <a:solidFill>
                <a:srgbClr val="000000"/>
              </a:solidFill>
              <a:latin typeface="Arial" panose="020B0604020202020204" pitchFamily="34" charset="0"/>
              <a:ea typeface="宋体" panose="02010600030101010101" pitchFamily="2" charset="-122"/>
            </a:endParaRPr>
          </a:p>
          <a:p>
            <a:pPr lvl="0">
              <a:lnSpc>
                <a:spcPct val="110000"/>
              </a:lnSpc>
              <a:spcBef>
                <a:spcPct val="50000"/>
              </a:spcBef>
              <a:buChar char="•"/>
            </a:pPr>
            <a:r>
              <a:rPr lang="en-US" altLang="zh-CN" sz="1600">
                <a:solidFill>
                  <a:srgbClr val="000000"/>
                </a:solidFill>
                <a:latin typeface="Arial" panose="020B0604020202020204" pitchFamily="34" charset="0"/>
                <a:ea typeface="宋体" panose="02010600030101010101" pitchFamily="2" charset="-122"/>
              </a:rPr>
              <a:t> </a:t>
            </a:r>
            <a:r>
              <a:rPr lang="en-US" altLang="zh-CN" sz="1600" b="0">
                <a:solidFill>
                  <a:srgbClr val="000000"/>
                </a:solidFill>
                <a:latin typeface="Arial" panose="020B0604020202020204" pitchFamily="34" charset="0"/>
                <a:ea typeface="宋体" panose="02010600030101010101" pitchFamily="2" charset="-122"/>
              </a:rPr>
              <a:t> </a:t>
            </a:r>
            <a:r>
              <a:rPr lang="zh-CN" altLang="en-US" sz="1600" dirty="0">
                <a:solidFill>
                  <a:srgbClr val="000000"/>
                </a:solidFill>
                <a:latin typeface="Arial" panose="020B0604020202020204" pitchFamily="34" charset="0"/>
                <a:ea typeface="宋体" panose="02010600030101010101" pitchFamily="2" charset="-122"/>
              </a:rPr>
              <a:t>规范票据、收缴分离、及时上缴</a:t>
            </a:r>
            <a:endParaRPr lang="zh-CN" altLang="en-US" sz="1600" dirty="0">
              <a:solidFill>
                <a:srgbClr val="000000"/>
              </a:solidFill>
              <a:latin typeface="Arial" panose="020B0604020202020204" pitchFamily="34" charset="0"/>
              <a:ea typeface="宋体" panose="02010600030101010101" pitchFamily="2" charset="-122"/>
            </a:endParaRPr>
          </a:p>
          <a:p>
            <a:pPr lvl="0">
              <a:lnSpc>
                <a:spcPct val="110000"/>
              </a:lnSpc>
              <a:spcBef>
                <a:spcPct val="50000"/>
              </a:spcBef>
              <a:buChar char="•"/>
            </a:pPr>
            <a:r>
              <a:rPr lang="en-US" altLang="zh-CN" sz="1600">
                <a:solidFill>
                  <a:srgbClr val="000000"/>
                </a:solidFill>
                <a:latin typeface="Arial" panose="020B0604020202020204" pitchFamily="34" charset="0"/>
                <a:ea typeface="宋体" panose="02010600030101010101" pitchFamily="2" charset="-122"/>
              </a:rPr>
              <a:t> </a:t>
            </a:r>
            <a:r>
              <a:rPr lang="en-US" altLang="zh-CN" sz="1600" b="0">
                <a:solidFill>
                  <a:srgbClr val="000000"/>
                </a:solidFill>
                <a:latin typeface="Arial" panose="020B0604020202020204" pitchFamily="34" charset="0"/>
                <a:ea typeface="宋体" panose="02010600030101010101" pitchFamily="2" charset="-122"/>
              </a:rPr>
              <a:t> </a:t>
            </a:r>
            <a:r>
              <a:rPr lang="zh-CN" altLang="en-US" sz="1600" dirty="0">
                <a:solidFill>
                  <a:srgbClr val="000000"/>
                </a:solidFill>
                <a:latin typeface="Arial" panose="020B0604020202020204" pitchFamily="34" charset="0"/>
                <a:ea typeface="宋体" panose="02010600030101010101" pitchFamily="2" charset="-122"/>
              </a:rPr>
              <a:t>票据专人管理、建立票据台账、单独保管设备</a:t>
            </a:r>
            <a:endParaRPr lang="zh-CN" altLang="en-US" sz="1600" dirty="0">
              <a:solidFill>
                <a:srgbClr val="000000"/>
              </a:solidFill>
              <a:latin typeface="Arial" panose="020B0604020202020204" pitchFamily="34" charset="0"/>
              <a:ea typeface="宋体" panose="02010600030101010101" pitchFamily="2" charset="-122"/>
            </a:endParaRPr>
          </a:p>
        </p:txBody>
      </p:sp>
      <p:sp>
        <p:nvSpPr>
          <p:cNvPr id="49168" name="文本框 148496"/>
          <p:cNvSpPr txBox="1"/>
          <p:nvPr/>
        </p:nvSpPr>
        <p:spPr>
          <a:xfrm>
            <a:off x="3594100" y="3475038"/>
            <a:ext cx="5299075" cy="1141412"/>
          </a:xfrm>
          <a:prstGeom prst="rect">
            <a:avLst/>
          </a:prstGeom>
          <a:noFill/>
          <a:ln w="9525">
            <a:noFill/>
          </a:ln>
        </p:spPr>
        <p:txBody>
          <a:bodyPr anchor="t">
            <a:spAutoFit/>
          </a:bodyPr>
          <a:p>
            <a:pPr lvl="0">
              <a:lnSpc>
                <a:spcPct val="110000"/>
              </a:lnSpc>
              <a:spcBef>
                <a:spcPct val="50000"/>
              </a:spcBef>
              <a:buChar char="•"/>
            </a:pPr>
            <a:r>
              <a:rPr lang="zh-CN" altLang="en-US" sz="1600">
                <a:solidFill>
                  <a:srgbClr val="000000"/>
                </a:solidFill>
                <a:latin typeface="Arial" panose="020B0604020202020204" pitchFamily="34" charset="0"/>
                <a:ea typeface="宋体" panose="02010600030101010101" pitchFamily="2" charset="-122"/>
              </a:rPr>
              <a:t>  </a:t>
            </a:r>
            <a:r>
              <a:rPr lang="zh-CN" altLang="en-US" sz="1600" dirty="0">
                <a:solidFill>
                  <a:srgbClr val="000000"/>
                </a:solidFill>
                <a:latin typeface="Arial" panose="020B0604020202020204" pitchFamily="34" charset="0"/>
                <a:ea typeface="宋体" panose="02010600030101010101" pitchFamily="2" charset="-122"/>
              </a:rPr>
              <a:t>严格授权审批、规范支出流程、明确岗位职责</a:t>
            </a:r>
            <a:endParaRPr lang="en-US" altLang="zh-CN" sz="1600">
              <a:solidFill>
                <a:srgbClr val="000000"/>
              </a:solidFill>
              <a:latin typeface="Arial" panose="020B0604020202020204" pitchFamily="34" charset="0"/>
              <a:ea typeface="宋体" panose="02010600030101010101" pitchFamily="2" charset="-122"/>
            </a:endParaRPr>
          </a:p>
          <a:p>
            <a:pPr lvl="0">
              <a:lnSpc>
                <a:spcPct val="110000"/>
              </a:lnSpc>
              <a:spcBef>
                <a:spcPct val="50000"/>
              </a:spcBef>
              <a:buChar char="•"/>
            </a:pPr>
            <a:r>
              <a:rPr lang="en-US" altLang="zh-CN" sz="1600">
                <a:solidFill>
                  <a:srgbClr val="000000"/>
                </a:solidFill>
                <a:latin typeface="Arial" panose="020B0604020202020204" pitchFamily="34" charset="0"/>
                <a:ea typeface="宋体" panose="02010600030101010101" pitchFamily="2" charset="-122"/>
              </a:rPr>
              <a:t> </a:t>
            </a:r>
            <a:r>
              <a:rPr lang="en-US" altLang="zh-CN" sz="1600" b="0">
                <a:solidFill>
                  <a:srgbClr val="000000"/>
                </a:solidFill>
                <a:latin typeface="Arial" panose="020B0604020202020204" pitchFamily="34" charset="0"/>
                <a:ea typeface="宋体" panose="02010600030101010101" pitchFamily="2" charset="-122"/>
              </a:rPr>
              <a:t> </a:t>
            </a:r>
            <a:r>
              <a:rPr lang="zh-CN" altLang="en-US" sz="1600" dirty="0">
                <a:solidFill>
                  <a:srgbClr val="000000"/>
                </a:solidFill>
                <a:latin typeface="Arial" panose="020B0604020202020204" pitchFamily="34" charset="0"/>
                <a:ea typeface="宋体" panose="02010600030101010101" pitchFamily="2" charset="-122"/>
              </a:rPr>
              <a:t>审批控制</a:t>
            </a:r>
            <a:r>
              <a:rPr lang="en-US" altLang="zh-CN" sz="1600">
                <a:solidFill>
                  <a:srgbClr val="000000"/>
                </a:solidFill>
                <a:latin typeface="Arial" panose="020B0604020202020204" pitchFamily="34" charset="0"/>
                <a:ea typeface="宋体" panose="02010600030101010101" pitchFamily="2" charset="-122"/>
              </a:rPr>
              <a:t>—</a:t>
            </a:r>
            <a:r>
              <a:rPr lang="zh-CN" altLang="en-US" sz="1600" dirty="0">
                <a:solidFill>
                  <a:srgbClr val="000000"/>
                </a:solidFill>
                <a:latin typeface="Arial" panose="020B0604020202020204" pitchFamily="34" charset="0"/>
                <a:ea typeface="宋体" panose="02010600030101010101" pitchFamily="2" charset="-122"/>
              </a:rPr>
              <a:t>不得越权审批</a:t>
            </a:r>
            <a:endParaRPr lang="zh-CN" altLang="en-US" sz="1600" dirty="0">
              <a:solidFill>
                <a:srgbClr val="000000"/>
              </a:solidFill>
              <a:latin typeface="Arial" panose="020B0604020202020204" pitchFamily="34" charset="0"/>
              <a:ea typeface="宋体" panose="02010600030101010101" pitchFamily="2" charset="-122"/>
            </a:endParaRPr>
          </a:p>
          <a:p>
            <a:pPr lvl="0">
              <a:lnSpc>
                <a:spcPct val="110000"/>
              </a:lnSpc>
              <a:spcBef>
                <a:spcPct val="50000"/>
              </a:spcBef>
              <a:buChar char="•"/>
            </a:pPr>
            <a:r>
              <a:rPr lang="en-US" altLang="zh-CN" sz="1600">
                <a:solidFill>
                  <a:srgbClr val="000000"/>
                </a:solidFill>
                <a:latin typeface="Arial" panose="020B0604020202020204" pitchFamily="34" charset="0"/>
                <a:ea typeface="宋体" panose="02010600030101010101" pitchFamily="2" charset="-122"/>
              </a:rPr>
              <a:t> </a:t>
            </a:r>
            <a:r>
              <a:rPr lang="en-US" altLang="zh-CN" sz="1600" b="0">
                <a:solidFill>
                  <a:srgbClr val="000000"/>
                </a:solidFill>
                <a:latin typeface="Arial" panose="020B0604020202020204" pitchFamily="34" charset="0"/>
                <a:ea typeface="宋体" panose="02010600030101010101" pitchFamily="2" charset="-122"/>
              </a:rPr>
              <a:t> </a:t>
            </a:r>
            <a:r>
              <a:rPr lang="zh-CN" altLang="en-US" sz="1600" dirty="0">
                <a:solidFill>
                  <a:srgbClr val="000000"/>
                </a:solidFill>
                <a:latin typeface="Arial" panose="020B0604020202020204" pitchFamily="34" charset="0"/>
                <a:ea typeface="宋体" panose="02010600030101010101" pitchFamily="2" charset="-122"/>
              </a:rPr>
              <a:t>审核控制</a:t>
            </a:r>
            <a:r>
              <a:rPr lang="en-US" altLang="zh-CN" sz="1600">
                <a:solidFill>
                  <a:srgbClr val="000000"/>
                </a:solidFill>
                <a:latin typeface="Arial" panose="020B0604020202020204" pitchFamily="34" charset="0"/>
                <a:ea typeface="宋体" panose="02010600030101010101" pitchFamily="2" charset="-122"/>
              </a:rPr>
              <a:t>—</a:t>
            </a:r>
            <a:r>
              <a:rPr lang="zh-CN" altLang="en-US" sz="1600" dirty="0">
                <a:solidFill>
                  <a:srgbClr val="000000"/>
                </a:solidFill>
                <a:latin typeface="Arial" panose="020B0604020202020204" pitchFamily="34" charset="0"/>
                <a:ea typeface="宋体" panose="02010600030101010101" pitchFamily="2" charset="-122"/>
              </a:rPr>
              <a:t>单据合法、内容真实、使用准确、符合预算</a:t>
            </a:r>
            <a:endParaRPr lang="zh-CN" altLang="en-US" sz="1600" dirty="0">
              <a:solidFill>
                <a:srgbClr val="000000"/>
              </a:solidFill>
              <a:latin typeface="Arial" panose="020B0604020202020204" pitchFamily="34" charset="0"/>
              <a:ea typeface="宋体" panose="02010600030101010101" pitchFamily="2" charset="-122"/>
            </a:endParaRPr>
          </a:p>
        </p:txBody>
      </p:sp>
      <p:grpSp>
        <p:nvGrpSpPr>
          <p:cNvPr id="49169" name="组合 148497"/>
          <p:cNvGrpSpPr/>
          <p:nvPr/>
        </p:nvGrpSpPr>
        <p:grpSpPr>
          <a:xfrm>
            <a:off x="468313" y="1628775"/>
            <a:ext cx="1295400" cy="1231900"/>
            <a:chOff x="2835" y="754"/>
            <a:chExt cx="736" cy="776"/>
          </a:xfrm>
        </p:grpSpPr>
        <p:grpSp>
          <p:nvGrpSpPr>
            <p:cNvPr id="49170" name="组合 148498"/>
            <p:cNvGrpSpPr/>
            <p:nvPr/>
          </p:nvGrpSpPr>
          <p:grpSpPr>
            <a:xfrm>
              <a:off x="2835" y="754"/>
              <a:ext cx="736" cy="776"/>
              <a:chOff x="192" y="1917"/>
              <a:chExt cx="1042" cy="1102"/>
            </a:xfrm>
          </p:grpSpPr>
          <p:grpSp>
            <p:nvGrpSpPr>
              <p:cNvPr id="49171" name="组合 148499"/>
              <p:cNvGrpSpPr/>
              <p:nvPr/>
            </p:nvGrpSpPr>
            <p:grpSpPr>
              <a:xfrm>
                <a:off x="192" y="1917"/>
                <a:ext cx="1042" cy="1102"/>
                <a:chOff x="192" y="1917"/>
                <a:chExt cx="1042" cy="1102"/>
              </a:xfrm>
            </p:grpSpPr>
            <p:pic>
              <p:nvPicPr>
                <p:cNvPr id="49172" name="图片 148500" descr="light_shadow"/>
                <p:cNvPicPr>
                  <a:picLocks noChangeAspect="1"/>
                </p:cNvPicPr>
                <p:nvPr/>
              </p:nvPicPr>
              <p:blipFill>
                <a:blip r:embed="rId1">
                  <a:lum bright="-77997" contrast="-78000"/>
                </a:blip>
                <a:stretch>
                  <a:fillRect/>
                </a:stretch>
              </p:blipFill>
              <p:spPr>
                <a:xfrm>
                  <a:off x="291" y="2781"/>
                  <a:ext cx="858" cy="238"/>
                </a:xfrm>
                <a:prstGeom prst="rect">
                  <a:avLst/>
                </a:prstGeom>
                <a:noFill/>
                <a:ln w="9525">
                  <a:noFill/>
                </a:ln>
              </p:spPr>
            </p:pic>
            <p:pic>
              <p:nvPicPr>
                <p:cNvPr id="49173" name="图片 148501" descr="circuler_1"/>
                <p:cNvPicPr>
                  <a:picLocks noChangeAspect="1"/>
                </p:cNvPicPr>
                <p:nvPr/>
              </p:nvPicPr>
              <p:blipFill>
                <a:blip r:embed="rId2"/>
                <a:stretch>
                  <a:fillRect/>
                </a:stretch>
              </p:blipFill>
              <p:spPr>
                <a:xfrm>
                  <a:off x="192" y="1917"/>
                  <a:ext cx="1042" cy="1016"/>
                </a:xfrm>
                <a:prstGeom prst="rect">
                  <a:avLst/>
                </a:prstGeom>
                <a:noFill/>
                <a:ln w="9525">
                  <a:noFill/>
                </a:ln>
              </p:spPr>
            </p:pic>
            <p:sp>
              <p:nvSpPr>
                <p:cNvPr id="49174" name="椭圆 148502"/>
                <p:cNvSpPr/>
                <p:nvPr/>
              </p:nvSpPr>
              <p:spPr>
                <a:xfrm>
                  <a:off x="192" y="1917"/>
                  <a:ext cx="1035" cy="1019"/>
                </a:xfrm>
                <a:prstGeom prst="ellipse">
                  <a:avLst/>
                </a:prstGeom>
                <a:gradFill rotWithShape="1">
                  <a:gsLst>
                    <a:gs pos="0">
                      <a:srgbClr val="6A670C">
                        <a:alpha val="89999"/>
                      </a:srgbClr>
                    </a:gs>
                    <a:gs pos="50000">
                      <a:srgbClr val="E4DF1B">
                        <a:alpha val="55000"/>
                      </a:srgbClr>
                    </a:gs>
                    <a:gs pos="100000">
                      <a:srgbClr val="6A670C">
                        <a:alpha val="89999"/>
                      </a:srgbClr>
                    </a:gs>
                  </a:gsLst>
                  <a:lin ang="5400000" scaled="1"/>
                  <a:tileRect/>
                </a:gradFill>
                <a:ln w="9525">
                  <a:noFill/>
                </a:ln>
              </p:spPr>
              <p:txBody>
                <a:bodyPr anchor="t"/>
                <a:p>
                  <a:pPr lvl="0"/>
                  <a:endParaRPr lang="zh-CN" altLang="en-US">
                    <a:latin typeface="Arial" panose="020B0604020202020204" pitchFamily="34" charset="0"/>
                    <a:ea typeface="Arial" panose="020B0604020202020204" pitchFamily="34" charset="0"/>
                  </a:endParaRPr>
                </a:p>
              </p:txBody>
            </p:sp>
          </p:grpSp>
          <p:pic>
            <p:nvPicPr>
              <p:cNvPr id="49175" name="图片 148503" descr="Picture2"/>
              <p:cNvPicPr>
                <a:picLocks noChangeAspect="1"/>
              </p:cNvPicPr>
              <p:nvPr/>
            </p:nvPicPr>
            <p:blipFill>
              <a:blip r:embed="rId3"/>
              <a:stretch>
                <a:fillRect/>
              </a:stretch>
            </p:blipFill>
            <p:spPr>
              <a:xfrm>
                <a:off x="296" y="1927"/>
                <a:ext cx="823" cy="360"/>
              </a:xfrm>
              <a:prstGeom prst="rect">
                <a:avLst/>
              </a:prstGeom>
              <a:noFill/>
              <a:ln w="9525">
                <a:noFill/>
              </a:ln>
            </p:spPr>
          </p:pic>
        </p:grpSp>
        <p:sp>
          <p:nvSpPr>
            <p:cNvPr id="49176" name="矩形 148504"/>
            <p:cNvSpPr/>
            <p:nvPr/>
          </p:nvSpPr>
          <p:spPr>
            <a:xfrm>
              <a:off x="2971" y="874"/>
              <a:ext cx="438" cy="442"/>
            </a:xfrm>
            <a:prstGeom prst="rect">
              <a:avLst/>
            </a:prstGeom>
            <a:noFill/>
            <a:ln w="9525">
              <a:noFill/>
            </a:ln>
          </p:spPr>
          <p:txBody>
            <a:bodyPr anchor="t">
              <a:spAutoFit/>
            </a:bodyPr>
            <a:p>
              <a:pPr lvl="0">
                <a:buClr>
                  <a:srgbClr val="FF0066"/>
                </a:buClr>
                <a:buSzPct val="75000"/>
              </a:pPr>
              <a:r>
                <a:rPr lang="zh-CN" altLang="en-US" sz="2000" dirty="0">
                  <a:solidFill>
                    <a:srgbClr val="080808"/>
                  </a:solidFill>
                  <a:latin typeface="Arial" panose="020B0604020202020204" pitchFamily="34" charset="0"/>
                  <a:ea typeface="宋体" panose="02010600030101010101" pitchFamily="2" charset="-122"/>
                </a:rPr>
                <a:t>收支</a:t>
              </a:r>
              <a:endParaRPr lang="zh-CN" altLang="en-US" sz="2000" dirty="0">
                <a:solidFill>
                  <a:srgbClr val="080808"/>
                </a:solidFill>
                <a:latin typeface="Arial" panose="020B0604020202020204" pitchFamily="34" charset="0"/>
                <a:ea typeface="宋体" panose="02010600030101010101" pitchFamily="2" charset="-122"/>
              </a:endParaRPr>
            </a:p>
            <a:p>
              <a:pPr lvl="0">
                <a:buClr>
                  <a:srgbClr val="FF0066"/>
                </a:buClr>
                <a:buSzPct val="75000"/>
              </a:pPr>
              <a:r>
                <a:rPr lang="zh-CN" altLang="en-US" sz="2000" dirty="0">
                  <a:solidFill>
                    <a:srgbClr val="080808"/>
                  </a:solidFill>
                  <a:latin typeface="Arial" panose="020B0604020202020204" pitchFamily="34" charset="0"/>
                  <a:ea typeface="宋体" panose="02010600030101010101" pitchFamily="2" charset="-122"/>
                </a:rPr>
                <a:t>业务</a:t>
              </a:r>
              <a:endParaRPr lang="zh-CN" altLang="en-US" sz="2000" dirty="0">
                <a:solidFill>
                  <a:srgbClr val="080808"/>
                </a:solidFill>
                <a:latin typeface="Arial" panose="020B0604020202020204" pitchFamily="34" charset="0"/>
                <a:ea typeface="宋体" panose="02010600030101010101" pitchFamily="2" charset="-122"/>
              </a:endParaRPr>
            </a:p>
          </p:txBody>
        </p:sp>
      </p:grpSp>
      <p:sp>
        <p:nvSpPr>
          <p:cNvPr id="49177" name="日期占位符 1"/>
          <p:cNvSpPr/>
          <p:nvPr>
            <p:ph type="dt" sz="half" idx="10"/>
          </p:nvPr>
        </p:nvSpPr>
        <p:spPr/>
        <p:txBody>
          <a:bodyPr anchor="t"/>
          <a:p>
            <a:endParaRPr lang="zh-CN" altLang="en-US" dirty="0">
              <a:ea typeface="宋体" panose="02010600030101010101" pitchFamily="2"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7" name="标题 1"/>
          <p:cNvSpPr>
            <a:spLocks noGrp="1"/>
          </p:cNvSpPr>
          <p:nvPr>
            <p:ph type="title"/>
          </p:nvPr>
        </p:nvSpPr>
        <p:spPr/>
        <p:txBody>
          <a:bodyPr anchor="ctr"/>
          <a:p>
            <a:r>
              <a:rPr lang="en-US" altLang="zh-CN"/>
              <a:t>1</a:t>
            </a:r>
            <a:r>
              <a:rPr lang="zh-CN" altLang="en-US"/>
              <a:t>、</a:t>
            </a:r>
            <a:r>
              <a:rPr lang="zh-CN" altLang="en-US">
                <a:sym typeface="Arial" panose="020B0604020202020204" pitchFamily="34" charset="0"/>
              </a:rPr>
              <a:t>建立健全收入内部管理制度</a:t>
            </a:r>
            <a:endParaRPr lang="zh-CN" altLang="en-US"/>
          </a:p>
        </p:txBody>
      </p:sp>
      <p:sp>
        <p:nvSpPr>
          <p:cNvPr id="50178" name="内容占位符 2"/>
          <p:cNvSpPr>
            <a:spLocks noGrp="1"/>
          </p:cNvSpPr>
          <p:nvPr>
            <p:ph idx="1"/>
          </p:nvPr>
        </p:nvSpPr>
        <p:spPr>
          <a:xfrm>
            <a:off x="381000" y="1203325"/>
            <a:ext cx="8542338" cy="5407025"/>
          </a:xfrm>
        </p:spPr>
        <p:txBody>
          <a:bodyPr anchor="t"/>
          <a:p>
            <a:r>
              <a:rPr lang="zh-CN" altLang="en-US" sz="2800" b="1">
                <a:latin typeface="楷体" panose="02010609060101010101" charset="-122"/>
                <a:ea typeface="楷体" panose="02010609060101010101" charset="-122"/>
              </a:rPr>
              <a:t>（</a:t>
            </a:r>
            <a:r>
              <a:rPr lang="en-US" altLang="zh-CN" sz="2800" b="1">
                <a:latin typeface="楷体" panose="02010609060101010101" charset="-122"/>
                <a:ea typeface="楷体" panose="02010609060101010101" charset="-122"/>
              </a:rPr>
              <a:t>1</a:t>
            </a:r>
            <a:r>
              <a:rPr lang="zh-CN" altLang="en-US" sz="2800" b="1">
                <a:latin typeface="楷体" panose="02010609060101010101" charset="-122"/>
                <a:ea typeface="楷体" panose="02010609060101010101" charset="-122"/>
              </a:rPr>
              <a:t>）单位应当建立健全收入内部管理制度。单位应当合理设置岗位，明确相关岗位的职责权限，确保收款、会计核算等不相容岗位相互分离。</a:t>
            </a:r>
            <a:endParaRPr lang="zh-CN" altLang="en-US" sz="2800" b="1">
              <a:latin typeface="楷体" panose="02010609060101010101" charset="-122"/>
              <a:ea typeface="楷体" panose="02010609060101010101" charset="-122"/>
            </a:endParaRPr>
          </a:p>
          <a:p>
            <a:r>
              <a:rPr lang="zh-CN" altLang="en-US" sz="2800" b="1">
                <a:latin typeface="楷体" panose="02010609060101010101" charset="-122"/>
                <a:ea typeface="楷体" panose="02010609060101010101" charset="-122"/>
              </a:rPr>
              <a:t>（</a:t>
            </a:r>
            <a:r>
              <a:rPr lang="en-US" altLang="zh-CN" sz="2800" b="1">
                <a:latin typeface="楷体" panose="02010609060101010101" charset="-122"/>
                <a:ea typeface="楷体" panose="02010609060101010101" charset="-122"/>
              </a:rPr>
              <a:t>2</a:t>
            </a:r>
            <a:r>
              <a:rPr lang="zh-CN" altLang="en-US" sz="2800" b="1">
                <a:latin typeface="楷体" panose="02010609060101010101" charset="-122"/>
                <a:ea typeface="楷体" panose="02010609060101010101" charset="-122"/>
              </a:rPr>
              <a:t>）单位的各项收入应当由财会部门归口管理并进行会计核算，严禁设立账外账。</a:t>
            </a:r>
            <a:endParaRPr lang="zh-CN" altLang="en-US" sz="2800" b="1">
              <a:latin typeface="楷体" panose="02010609060101010101" charset="-122"/>
              <a:ea typeface="楷体" panose="02010609060101010101" charset="-122"/>
            </a:endParaRPr>
          </a:p>
          <a:p>
            <a:r>
              <a:rPr lang="zh-CN" altLang="en-US" sz="2800" b="1">
                <a:latin typeface="楷体" panose="02010609060101010101" charset="-122"/>
                <a:ea typeface="楷体" panose="02010609060101010101" charset="-122"/>
              </a:rPr>
              <a:t>业务部门应当在涉及收入的合同协议签订后及时将合同等有关材料提交财会部门作为账务处理依据，确保各项收入应收尽收，及时入账。</a:t>
            </a:r>
            <a:endParaRPr lang="zh-CN" altLang="en-US" sz="2800" b="1">
              <a:latin typeface="楷体" panose="02010609060101010101" charset="-122"/>
              <a:ea typeface="楷体" panose="02010609060101010101" charset="-122"/>
            </a:endParaRPr>
          </a:p>
          <a:p>
            <a:r>
              <a:rPr lang="zh-CN" altLang="en-US" sz="2800" b="1">
                <a:latin typeface="楷体" panose="02010609060101010101" charset="-122"/>
                <a:ea typeface="楷体" panose="02010609060101010101" charset="-122"/>
              </a:rPr>
              <a:t>财会部门应当定期检查收入金额是否与合同约定相符；对应收未收项目应当查明情况，明确责任主体，落实催收责任。</a:t>
            </a:r>
            <a:endParaRPr lang="zh-CN" altLang="en-US" sz="2800" b="1">
              <a:latin typeface="楷体" panose="02010609060101010101" charset="-122"/>
              <a:ea typeface="楷体" panose="02010609060101010101"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1" name="标题 1"/>
          <p:cNvSpPr>
            <a:spLocks noGrp="1"/>
          </p:cNvSpPr>
          <p:nvPr>
            <p:ph type="title"/>
          </p:nvPr>
        </p:nvSpPr>
        <p:spPr/>
        <p:txBody>
          <a:bodyPr anchor="ctr"/>
          <a:p>
            <a:endParaRPr lang="zh-CN" altLang="en-US"/>
          </a:p>
        </p:txBody>
      </p:sp>
      <p:sp>
        <p:nvSpPr>
          <p:cNvPr id="51202" name="内容占位符 2"/>
          <p:cNvSpPr>
            <a:spLocks noGrp="1"/>
          </p:cNvSpPr>
          <p:nvPr>
            <p:ph idx="1"/>
          </p:nvPr>
        </p:nvSpPr>
        <p:spPr/>
        <p:txBody>
          <a:bodyPr anchor="t"/>
          <a:p>
            <a:r>
              <a:rPr lang="zh-CN" altLang="en-US" b="1">
                <a:latin typeface="楷体" panose="02010609060101010101" charset="-122"/>
                <a:ea typeface="楷体" panose="02010609060101010101" charset="-122"/>
              </a:rPr>
              <a:t>（</a:t>
            </a:r>
            <a:r>
              <a:rPr lang="en-US" altLang="zh-CN" b="1">
                <a:latin typeface="楷体" panose="02010609060101010101" charset="-122"/>
                <a:ea typeface="楷体" panose="02010609060101010101" charset="-122"/>
              </a:rPr>
              <a:t>3</a:t>
            </a:r>
            <a:r>
              <a:rPr lang="zh-CN" altLang="en-US" b="1">
                <a:latin typeface="楷体" panose="02010609060101010101" charset="-122"/>
                <a:ea typeface="楷体" panose="02010609060101010101" charset="-122"/>
              </a:rPr>
              <a:t>）有政府非税收入收缴职能的单位，应当按照规定项目和标准征收政府非税收入，按照规定开具财政票据，做到收缴分离、票款一致，并及时、足额上缴国库或财政专户，不得以任何形式截留、挪用或者私分。</a:t>
            </a:r>
            <a:endParaRPr lang="zh-CN" altLang="en-US" b="1">
              <a:latin typeface="楷体" panose="02010609060101010101" charset="-122"/>
              <a:ea typeface="楷体" panose="02010609060101010101" charset="-122"/>
            </a:endParaRPr>
          </a:p>
          <a:p>
            <a:r>
              <a:rPr lang="zh-CN" altLang="en-US" b="1">
                <a:sym typeface="+mn-ea"/>
              </a:rPr>
              <a:t>考核：收入实行归口管理，做到应收尽收</a:t>
            </a:r>
            <a:endParaRPr lang="zh-CN" altLang="en-US" b="1">
              <a:latin typeface="楷体" panose="02010609060101010101" charset="-122"/>
              <a:ea typeface="楷体" panose="02010609060101010101" charset="-122"/>
            </a:endParaRPr>
          </a:p>
          <a:p>
            <a:endParaRPr lang="zh-CN" alt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标题 1"/>
          <p:cNvSpPr>
            <a:spLocks noGrp="1"/>
          </p:cNvSpPr>
          <p:nvPr>
            <p:ph type="title"/>
          </p:nvPr>
        </p:nvSpPr>
        <p:spPr/>
        <p:txBody>
          <a:bodyPr anchor="ctr"/>
          <a:p>
            <a:pPr algn="ctr"/>
            <a:r>
              <a:rPr lang="en-US" altLang="zh-CN"/>
              <a:t>2</a:t>
            </a:r>
            <a:r>
              <a:rPr lang="zh-CN" altLang="en-US"/>
              <a:t>、</a:t>
            </a:r>
            <a:r>
              <a:rPr lang="zh-CN" altLang="en-US">
                <a:sym typeface="宋体" panose="02010600030101010101" pitchFamily="2" charset="-122"/>
              </a:rPr>
              <a:t>建立健全票据管理制度</a:t>
            </a:r>
            <a:endParaRPr lang="zh-CN" altLang="en-US"/>
          </a:p>
        </p:txBody>
      </p:sp>
      <p:sp>
        <p:nvSpPr>
          <p:cNvPr id="52226" name="内容占位符 2"/>
          <p:cNvSpPr>
            <a:spLocks noGrp="1"/>
          </p:cNvSpPr>
          <p:nvPr>
            <p:ph idx="1"/>
          </p:nvPr>
        </p:nvSpPr>
        <p:spPr>
          <a:xfrm>
            <a:off x="457200" y="1264920"/>
            <a:ext cx="8229600" cy="5183505"/>
          </a:xfrm>
        </p:spPr>
        <p:txBody>
          <a:bodyPr anchor="t"/>
          <a:p>
            <a:r>
              <a:rPr lang="zh-CN" altLang="en-US" sz="2800" b="1">
                <a:latin typeface="楷体" panose="02010609060101010101" charset="-122"/>
                <a:ea typeface="楷体" panose="02010609060101010101" charset="-122"/>
                <a:sym typeface="Arial" panose="020B0604020202020204" pitchFamily="34" charset="0"/>
              </a:rPr>
              <a:t>（</a:t>
            </a:r>
            <a:r>
              <a:rPr lang="en-US" altLang="zh-CN" sz="2800" b="1">
                <a:latin typeface="楷体" panose="02010609060101010101" charset="-122"/>
                <a:ea typeface="楷体" panose="02010609060101010101" charset="-122"/>
                <a:sym typeface="Arial" panose="020B0604020202020204" pitchFamily="34" charset="0"/>
              </a:rPr>
              <a:t>1</a:t>
            </a:r>
            <a:r>
              <a:rPr lang="zh-CN" altLang="en-US" sz="2800" b="1">
                <a:latin typeface="楷体" panose="02010609060101010101" charset="-122"/>
                <a:ea typeface="楷体" panose="02010609060101010101" charset="-122"/>
                <a:sym typeface="Arial" panose="020B0604020202020204" pitchFamily="34" charset="0"/>
              </a:rPr>
              <a:t>）财政票据、发票等各类票据的申领、启用、核销、销毁均应履行规定手续。</a:t>
            </a:r>
            <a:endParaRPr lang="zh-CN" altLang="en-US" sz="2800" b="1">
              <a:latin typeface="楷体" panose="02010609060101010101" charset="-122"/>
              <a:ea typeface="楷体" panose="02010609060101010101" charset="-122"/>
              <a:sym typeface="Arial" panose="020B0604020202020204" pitchFamily="34" charset="0"/>
            </a:endParaRPr>
          </a:p>
          <a:p>
            <a:r>
              <a:rPr lang="zh-CN" altLang="en-US" sz="2800" b="1">
                <a:latin typeface="楷体" panose="02010609060101010101" charset="-122"/>
                <a:ea typeface="楷体" panose="02010609060101010101" charset="-122"/>
                <a:sym typeface="Arial" panose="020B0604020202020204" pitchFamily="34" charset="0"/>
              </a:rPr>
              <a:t>（</a:t>
            </a:r>
            <a:r>
              <a:rPr lang="en-US" altLang="zh-CN" sz="2800" b="1">
                <a:latin typeface="楷体" panose="02010609060101010101" charset="-122"/>
                <a:ea typeface="楷体" panose="02010609060101010101" charset="-122"/>
                <a:sym typeface="Arial" panose="020B0604020202020204" pitchFamily="34" charset="0"/>
              </a:rPr>
              <a:t>2</a:t>
            </a:r>
            <a:r>
              <a:rPr lang="zh-CN" altLang="en-US" sz="2800" b="1">
                <a:latin typeface="楷体" panose="02010609060101010101" charset="-122"/>
                <a:ea typeface="楷体" panose="02010609060101010101" charset="-122"/>
                <a:sym typeface="Arial" panose="020B0604020202020204" pitchFamily="34" charset="0"/>
              </a:rPr>
              <a:t>）单位应当按照规定设置票据专管员，建立票据台账，做好票据的保管和序时登记工作。</a:t>
            </a:r>
            <a:endParaRPr lang="zh-CN" altLang="en-US" sz="2800" b="1">
              <a:latin typeface="楷体" panose="02010609060101010101" charset="-122"/>
              <a:ea typeface="楷体" panose="02010609060101010101" charset="-122"/>
              <a:sym typeface="Arial" panose="020B0604020202020204" pitchFamily="34" charset="0"/>
            </a:endParaRPr>
          </a:p>
          <a:p>
            <a:r>
              <a:rPr lang="zh-CN" altLang="en-US" sz="2800" b="1">
                <a:latin typeface="楷体" panose="02010609060101010101" charset="-122"/>
                <a:ea typeface="楷体" panose="02010609060101010101" charset="-122"/>
                <a:sym typeface="Arial" panose="020B0604020202020204" pitchFamily="34" charset="0"/>
              </a:rPr>
              <a:t>（</a:t>
            </a:r>
            <a:r>
              <a:rPr lang="en-US" altLang="zh-CN" sz="2800" b="1">
                <a:latin typeface="楷体" panose="02010609060101010101" charset="-122"/>
                <a:ea typeface="楷体" panose="02010609060101010101" charset="-122"/>
                <a:sym typeface="Arial" panose="020B0604020202020204" pitchFamily="34" charset="0"/>
              </a:rPr>
              <a:t>3</a:t>
            </a:r>
            <a:r>
              <a:rPr lang="zh-CN" altLang="en-US" sz="2800" b="1">
                <a:latin typeface="楷体" panose="02010609060101010101" charset="-122"/>
                <a:ea typeface="楷体" panose="02010609060101010101" charset="-122"/>
                <a:sym typeface="Arial" panose="020B0604020202020204" pitchFamily="34" charset="0"/>
              </a:rPr>
              <a:t>）票据应当按照顺序号使用，不得拆本使用，做好废旧票据管理。</a:t>
            </a:r>
            <a:endParaRPr lang="zh-CN" altLang="en-US" sz="2800" b="1">
              <a:latin typeface="楷体" panose="02010609060101010101" charset="-122"/>
              <a:ea typeface="楷体" panose="02010609060101010101" charset="-122"/>
              <a:sym typeface="Arial" panose="020B0604020202020204" pitchFamily="34" charset="0"/>
            </a:endParaRPr>
          </a:p>
          <a:p>
            <a:r>
              <a:rPr lang="zh-CN" altLang="en-US" sz="2800" b="1">
                <a:latin typeface="楷体" panose="02010609060101010101" charset="-122"/>
                <a:ea typeface="楷体" panose="02010609060101010101" charset="-122"/>
                <a:sym typeface="Arial" panose="020B0604020202020204" pitchFamily="34" charset="0"/>
              </a:rPr>
              <a:t>（</a:t>
            </a:r>
            <a:r>
              <a:rPr lang="en-US" altLang="zh-CN" sz="2800" b="1">
                <a:latin typeface="楷体" panose="02010609060101010101" charset="-122"/>
                <a:ea typeface="楷体" panose="02010609060101010101" charset="-122"/>
                <a:sym typeface="Arial" panose="020B0604020202020204" pitchFamily="34" charset="0"/>
              </a:rPr>
              <a:t>4</a:t>
            </a:r>
            <a:r>
              <a:rPr lang="zh-CN" altLang="en-US" sz="2800" b="1">
                <a:latin typeface="楷体" panose="02010609060101010101" charset="-122"/>
                <a:ea typeface="楷体" panose="02010609060101010101" charset="-122"/>
                <a:sym typeface="Arial" panose="020B0604020202020204" pitchFamily="34" charset="0"/>
              </a:rPr>
              <a:t>）负责保管票据的人员要配置单独的保险柜等保管设备，并做到人走柜锁。</a:t>
            </a:r>
            <a:endParaRPr lang="zh-CN" altLang="en-US" sz="2800" b="1">
              <a:latin typeface="楷体" panose="02010609060101010101" charset="-122"/>
              <a:ea typeface="楷体" panose="02010609060101010101" charset="-122"/>
              <a:sym typeface="Arial" panose="020B0604020202020204" pitchFamily="34" charset="0"/>
            </a:endParaRPr>
          </a:p>
          <a:p>
            <a:r>
              <a:rPr lang="zh-CN" altLang="en-US" sz="2800" b="1">
                <a:latin typeface="楷体" panose="02010609060101010101" charset="-122"/>
                <a:ea typeface="楷体" panose="02010609060101010101" charset="-122"/>
                <a:sym typeface="Arial" panose="020B0604020202020204" pitchFamily="34" charset="0"/>
              </a:rPr>
              <a:t>（</a:t>
            </a:r>
            <a:r>
              <a:rPr lang="en-US" altLang="zh-CN" sz="2800" b="1">
                <a:latin typeface="楷体" panose="02010609060101010101" charset="-122"/>
                <a:ea typeface="楷体" panose="02010609060101010101" charset="-122"/>
                <a:sym typeface="Arial" panose="020B0604020202020204" pitchFamily="34" charset="0"/>
              </a:rPr>
              <a:t>5</a:t>
            </a:r>
            <a:r>
              <a:rPr lang="zh-CN" altLang="en-US" sz="2800" b="1">
                <a:latin typeface="楷体" panose="02010609060101010101" charset="-122"/>
                <a:ea typeface="楷体" panose="02010609060101010101" charset="-122"/>
                <a:sym typeface="Arial" panose="020B0604020202020204" pitchFamily="34" charset="0"/>
              </a:rPr>
              <a:t>）单位不得违反规定转让、出借、代开、买卖财政票据、发票等票据，不得擅自扩大票据适用范围。</a:t>
            </a:r>
            <a:endParaRPr lang="zh-CN" altLang="en-US" sz="2800" b="1">
              <a:latin typeface="楷体" panose="02010609060101010101" charset="-122"/>
              <a:ea typeface="楷体" panose="02010609060101010101" charset="-122"/>
              <a:sym typeface="Arial" panose="020B060402020202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49" name="标题 1"/>
          <p:cNvSpPr>
            <a:spLocks noGrp="1"/>
          </p:cNvSpPr>
          <p:nvPr>
            <p:ph type="title"/>
          </p:nvPr>
        </p:nvSpPr>
        <p:spPr/>
        <p:txBody>
          <a:bodyPr anchor="ctr"/>
          <a:p>
            <a:pPr algn="ctr"/>
            <a:r>
              <a:rPr lang="en-US" altLang="zh-CN"/>
              <a:t>3</a:t>
            </a:r>
            <a:r>
              <a:rPr lang="zh-CN" altLang="en-US"/>
              <a:t>、</a:t>
            </a:r>
            <a:r>
              <a:rPr lang="zh-CN" altLang="en-US">
                <a:sym typeface="Arial" panose="020B0604020202020204" pitchFamily="34" charset="0"/>
              </a:rPr>
              <a:t>建立健全支出内部管理制度</a:t>
            </a:r>
            <a:endParaRPr lang="zh-CN" altLang="en-US"/>
          </a:p>
        </p:txBody>
      </p:sp>
      <p:sp>
        <p:nvSpPr>
          <p:cNvPr id="53250" name="内容占位符 2"/>
          <p:cNvSpPr>
            <a:spLocks noGrp="1"/>
          </p:cNvSpPr>
          <p:nvPr>
            <p:ph idx="1"/>
          </p:nvPr>
        </p:nvSpPr>
        <p:spPr>
          <a:xfrm>
            <a:off x="482600" y="1389063"/>
            <a:ext cx="8204200" cy="4948237"/>
          </a:xfrm>
        </p:spPr>
        <p:txBody>
          <a:bodyPr anchor="t"/>
          <a:p>
            <a:r>
              <a:rPr lang="zh-CN" altLang="en-US" b="1"/>
              <a:t>（</a:t>
            </a:r>
            <a:r>
              <a:rPr lang="en-US" altLang="zh-CN" b="1"/>
              <a:t>1</a:t>
            </a:r>
            <a:r>
              <a:rPr lang="zh-CN" altLang="en-US" b="1"/>
              <a:t>）单位应当建立健全支出内部管理制度，确定单位经济活动的各项支出标准，明确支出报销流程，按照规定办理支出事项。</a:t>
            </a:r>
            <a:endParaRPr lang="zh-CN" altLang="en-US" b="1"/>
          </a:p>
          <a:p>
            <a:r>
              <a:rPr lang="zh-CN" altLang="en-US" b="1"/>
              <a:t>（</a:t>
            </a:r>
            <a:r>
              <a:rPr lang="en-US" altLang="zh-CN" b="1"/>
              <a:t>2</a:t>
            </a:r>
            <a:r>
              <a:rPr lang="zh-CN" altLang="en-US" b="1"/>
              <a:t>）单位应当合理设置岗位，明确相关岗位的职责权限，确保支出申请和内部审批、付款审批和付款执行、业务经办和会计核算等不相容岗位相互分离。</a:t>
            </a:r>
            <a:endParaRPr lang="zh-CN" altLang="en-US" b="1"/>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3" name="标题 1"/>
          <p:cNvSpPr>
            <a:spLocks noGrp="1"/>
          </p:cNvSpPr>
          <p:nvPr>
            <p:ph type="title"/>
          </p:nvPr>
        </p:nvSpPr>
        <p:spPr/>
        <p:txBody>
          <a:bodyPr anchor="ctr"/>
          <a:p>
            <a:endParaRPr lang="zh-CN" altLang="en-US"/>
          </a:p>
        </p:txBody>
      </p:sp>
      <p:sp>
        <p:nvSpPr>
          <p:cNvPr id="3" name="内容占位符 2"/>
          <p:cNvSpPr>
            <a:spLocks noGrp="1"/>
          </p:cNvSpPr>
          <p:nvPr>
            <p:ph idx="1"/>
          </p:nvPr>
        </p:nvSpPr>
        <p:spPr>
          <a:xfrm>
            <a:off x="457200" y="1339850"/>
            <a:ext cx="8229600" cy="4984750"/>
          </a:xfrm>
        </p:spPr>
        <p:txBody>
          <a:bodyPr/>
          <a:p>
            <a:pPr fontAlgn="base"/>
            <a:r>
              <a:rPr lang="zh-CN" altLang="en-US" b="1" strike="noStrike" noProof="1">
                <a:latin typeface="楷体" panose="02010609060101010101" charset="-122"/>
                <a:ea typeface="楷体" panose="02010609060101010101" charset="-122"/>
              </a:rPr>
              <a:t>（</a:t>
            </a:r>
            <a:r>
              <a:rPr lang="en-US" altLang="zh-CN" b="1" strike="noStrike" noProof="1">
                <a:latin typeface="楷体" panose="02010609060101010101" charset="-122"/>
                <a:ea typeface="楷体" panose="02010609060101010101" charset="-122"/>
              </a:rPr>
              <a:t>3</a:t>
            </a:r>
            <a:r>
              <a:rPr lang="zh-CN" altLang="en-US" b="1" strike="noStrike" noProof="1">
                <a:latin typeface="楷体" panose="02010609060101010101" charset="-122"/>
                <a:ea typeface="楷体" panose="02010609060101010101" charset="-122"/>
              </a:rPr>
              <a:t>）单位应当按照支出业务的类型，明确内部审批、审核、支付、核算和归档等支出各关键岗位的职责权限。实行国库集中支付的，应当严格按照财政国库管理制度有关规定执行。</a:t>
            </a:r>
            <a:endParaRPr lang="zh-CN" altLang="en-US" b="1" strike="noStrike" noProof="1">
              <a:latin typeface="楷体" panose="02010609060101010101" charset="-122"/>
              <a:ea typeface="楷体" panose="02010609060101010101" charset="-122"/>
            </a:endParaRPr>
          </a:p>
          <a:p>
            <a:pPr fontAlgn="base"/>
            <a:r>
              <a:rPr lang="en-US" b="1" strike="noStrike" noProof="1">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rPr>
              <a:t>A.</a:t>
            </a:r>
            <a:r>
              <a:rPr lang="zh-CN" altLang="en-US" b="1" strike="noStrike" noProof="1">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rPr>
              <a:t>加强支出审批控制。</a:t>
            </a:r>
            <a:r>
              <a:rPr lang="zh-CN" altLang="en-US" b="1" strike="noStrike" noProof="1">
                <a:latin typeface="楷体" panose="02010609060101010101" charset="-122"/>
                <a:ea typeface="楷体" panose="02010609060101010101" charset="-122"/>
              </a:rPr>
              <a:t>明确支出的内部审批权限、程序、责任和相关控制措施。审批人应当在授权范围内审批，不得越权审批。</a:t>
            </a:r>
            <a:endParaRPr lang="zh-CN" altLang="en-US" b="1" strike="noStrike" noProof="1">
              <a:latin typeface="楷体" panose="02010609060101010101" charset="-122"/>
              <a:ea typeface="楷体" panose="02010609060101010101" charset="-122"/>
            </a:endParaRPr>
          </a:p>
          <a:p>
            <a:pPr fontAlgn="base"/>
            <a:endParaRPr lang="zh-CN" altLang="en-US" strike="noStrike" noProof="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标题 36865"/>
          <p:cNvSpPr>
            <a:spLocks noGrp="1"/>
          </p:cNvSpPr>
          <p:nvPr>
            <p:ph type="title"/>
          </p:nvPr>
        </p:nvSpPr>
        <p:spPr/>
        <p:txBody>
          <a:bodyPr anchor="ctr"/>
          <a:p>
            <a:r>
              <a:rPr lang="zh-CN" altLang="en-US" sz="4000" b="0" dirty="0">
                <a:ea typeface="黑体" panose="02010609060101010101" pitchFamily="2" charset="-122"/>
              </a:rPr>
              <a:t>一、</a:t>
            </a:r>
            <a:r>
              <a:rPr lang="zh-CN" altLang="en-US" sz="4000" dirty="0">
                <a:solidFill>
                  <a:schemeClr val="bg1"/>
                </a:solidFill>
                <a:effectLst>
                  <a:outerShdw blurRad="38100" dist="19050" dir="2700000" algn="tl" rotWithShape="0">
                    <a:schemeClr val="dk1">
                      <a:alpha val="40000"/>
                    </a:schemeClr>
                  </a:outerShdw>
                </a:effectLst>
                <a:sym typeface="+mn-ea"/>
              </a:rPr>
              <a:t>单位内部控制基本理论</a:t>
            </a:r>
            <a:endParaRPr lang="zh-CN" altLang="en-US" sz="4000" b="0" dirty="0">
              <a:solidFill>
                <a:schemeClr val="bg1"/>
              </a:solidFill>
              <a:effectLst>
                <a:outerShdw blurRad="38100" dist="19050" dir="2700000" algn="tl" rotWithShape="0">
                  <a:schemeClr val="dk1">
                    <a:alpha val="40000"/>
                  </a:schemeClr>
                </a:outerShdw>
              </a:effectLst>
              <a:ea typeface="黑体" panose="02010609060101010101" pitchFamily="2" charset="-122"/>
              <a:sym typeface="+mn-ea"/>
            </a:endParaRPr>
          </a:p>
        </p:txBody>
      </p:sp>
      <p:sp>
        <p:nvSpPr>
          <p:cNvPr id="14338" name="文本占位符 36866"/>
          <p:cNvSpPr>
            <a:spLocks noGrp="1"/>
          </p:cNvSpPr>
          <p:nvPr>
            <p:ph type="body" sz="half" idx="1"/>
          </p:nvPr>
        </p:nvSpPr>
        <p:spPr>
          <a:xfrm>
            <a:off x="611188" y="1557338"/>
            <a:ext cx="8137525" cy="4910138"/>
          </a:xfrm>
          <a:ln w="28575">
            <a:solidFill>
              <a:schemeClr val="accent1"/>
            </a:solidFill>
            <a:prstDash val="dash"/>
            <a:miter/>
          </a:ln>
        </p:spPr>
        <p:txBody>
          <a:bodyPr anchor="t"/>
          <a:p>
            <a:pPr fontAlgn="base">
              <a:lnSpc>
                <a:spcPct val="120000"/>
              </a:lnSpc>
              <a:buClr>
                <a:schemeClr val="tx1"/>
              </a:buClr>
              <a:buSzPct val="90000"/>
              <a:buNone/>
            </a:pPr>
            <a:r>
              <a:rPr lang="en-US" altLang="zh-CN" sz="3600" b="1" strike="noStrike" kern="1200" noProof="1">
                <a:solidFill>
                  <a:srgbClr val="000066"/>
                </a:solidFill>
                <a:latin typeface="黑体" panose="02010609060101010101" pitchFamily="2" charset="-122"/>
                <a:ea typeface="黑体" panose="02010609060101010101" pitchFamily="2" charset="-122"/>
              </a:rPr>
              <a:t>    </a:t>
            </a:r>
            <a:r>
              <a:rPr lang="en-US" altLang="zh-CN" sz="3600" b="1" strike="noStrike" kern="1200" noProof="1">
                <a:solidFill>
                  <a:schemeClr val="tx1"/>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rPr>
              <a:t>  2012</a:t>
            </a:r>
            <a:r>
              <a:rPr lang="zh-CN" altLang="en-US" sz="3600" b="1" strike="noStrike" kern="1200" noProof="1" dirty="0">
                <a:solidFill>
                  <a:schemeClr val="tx1"/>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rPr>
              <a:t>年</a:t>
            </a:r>
            <a:r>
              <a:rPr lang="en-US" altLang="zh-CN" sz="3600" b="1" strike="noStrike" kern="1200" noProof="1">
                <a:solidFill>
                  <a:schemeClr val="tx1"/>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rPr>
              <a:t>11</a:t>
            </a:r>
            <a:r>
              <a:rPr lang="zh-CN" altLang="en-US" sz="3600" b="1" strike="noStrike" kern="1200" noProof="1" dirty="0">
                <a:solidFill>
                  <a:schemeClr val="tx1"/>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rPr>
              <a:t>月</a:t>
            </a:r>
            <a:r>
              <a:rPr lang="en-US" altLang="zh-CN" sz="3600" b="1" strike="noStrike" kern="1200" noProof="1">
                <a:solidFill>
                  <a:schemeClr val="tx1"/>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rPr>
              <a:t>29</a:t>
            </a:r>
            <a:r>
              <a:rPr lang="zh-CN" altLang="en-US" sz="3600" b="1" strike="noStrike" kern="1200" noProof="1" dirty="0">
                <a:solidFill>
                  <a:schemeClr val="tx1"/>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rPr>
              <a:t>日财政部以财会</a:t>
            </a:r>
            <a:r>
              <a:rPr lang="en-US" altLang="zh-CN" sz="3600" b="1" strike="noStrike" kern="1200" noProof="1">
                <a:solidFill>
                  <a:schemeClr val="tx1"/>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rPr>
              <a:t>[2012]21</a:t>
            </a:r>
            <a:r>
              <a:rPr lang="zh-CN" altLang="en-US" sz="3600" b="1" strike="noStrike" kern="1200" noProof="1" dirty="0">
                <a:solidFill>
                  <a:schemeClr val="tx1"/>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rPr>
              <a:t>号发布</a:t>
            </a:r>
            <a:r>
              <a:rPr lang="en-US" altLang="zh-CN" sz="3600" b="1" strike="noStrike" kern="1200" noProof="1">
                <a:solidFill>
                  <a:schemeClr val="tx1"/>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rPr>
              <a:t>《</a:t>
            </a:r>
            <a:r>
              <a:rPr lang="zh-CN" altLang="en-US" sz="3600" b="1" strike="noStrike" kern="1200" noProof="1" dirty="0">
                <a:solidFill>
                  <a:schemeClr val="tx1"/>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rPr>
              <a:t>行政事业单位内部控制规范</a:t>
            </a:r>
            <a:r>
              <a:rPr lang="en-US" altLang="zh-CN" sz="3600" b="1" strike="noStrike" kern="1200" noProof="1">
                <a:solidFill>
                  <a:schemeClr val="tx1"/>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rPr>
              <a:t>》</a:t>
            </a:r>
            <a:r>
              <a:rPr lang="zh-CN" altLang="en-US" sz="3600" b="1" strike="noStrike" kern="1200" noProof="1" dirty="0">
                <a:solidFill>
                  <a:schemeClr val="tx1"/>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rPr>
              <a:t>，</a:t>
            </a:r>
            <a:r>
              <a:rPr lang="zh-CN" altLang="en-US" sz="3600" b="1" strike="noStrike" kern="1200" noProof="1" dirty="0">
                <a:solidFill>
                  <a:schemeClr val="tx1"/>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hlinkClick r:id="rId1" action="ppaction://hlinkfile"/>
              </a:rPr>
              <a:t>共</a:t>
            </a:r>
            <a:r>
              <a:rPr lang="en-US" altLang="zh-CN" sz="3600" b="1" strike="noStrike" kern="1200" noProof="1">
                <a:solidFill>
                  <a:schemeClr val="tx1"/>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hlinkClick r:id="rId1" action="ppaction://hlinkfile"/>
              </a:rPr>
              <a:t>6</a:t>
            </a:r>
            <a:r>
              <a:rPr lang="zh-CN" altLang="en-US" sz="3600" b="1" strike="noStrike" kern="1200" noProof="1" dirty="0">
                <a:solidFill>
                  <a:schemeClr val="tx1"/>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hlinkClick r:id="rId1" action="ppaction://hlinkfile"/>
              </a:rPr>
              <a:t>章</a:t>
            </a:r>
            <a:r>
              <a:rPr lang="en-US" altLang="zh-CN" sz="3600" b="1" strike="noStrike" kern="1200" noProof="1">
                <a:solidFill>
                  <a:schemeClr val="tx1"/>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hlinkClick r:id="rId1" action="ppaction://hlinkfile"/>
              </a:rPr>
              <a:t>65</a:t>
            </a:r>
            <a:r>
              <a:rPr lang="zh-CN" altLang="en-US" sz="3600" b="1" strike="noStrike" kern="1200" noProof="1" dirty="0">
                <a:solidFill>
                  <a:schemeClr val="tx1"/>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hlinkClick r:id="rId1" action="ppaction://hlinkfile"/>
              </a:rPr>
              <a:t>条</a:t>
            </a:r>
            <a:r>
              <a:rPr lang="zh-CN" altLang="en-US" sz="3600" b="1" strike="noStrike" kern="1200" noProof="1" dirty="0">
                <a:solidFill>
                  <a:schemeClr val="tx1"/>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rPr>
              <a:t>。</a:t>
            </a:r>
            <a:endParaRPr lang="zh-CN" altLang="en-US" sz="3600" b="1" strike="noStrike" kern="1200" noProof="1" dirty="0">
              <a:solidFill>
                <a:schemeClr val="tx1"/>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endParaRPr>
          </a:p>
          <a:p>
            <a:pPr fontAlgn="base">
              <a:lnSpc>
                <a:spcPct val="120000"/>
              </a:lnSpc>
              <a:buClr>
                <a:schemeClr val="tx1"/>
              </a:buClr>
              <a:buSzPct val="90000"/>
              <a:buNone/>
            </a:pPr>
            <a:r>
              <a:rPr lang="zh-CN" altLang="en-US" sz="3600" b="1" strike="noStrike" kern="1200" noProof="1" dirty="0">
                <a:solidFill>
                  <a:schemeClr val="tx1"/>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rPr>
              <a:t>     包括总则、风险评估与控制方法、单位层面内部控制、业务层面内部控制、评价与监督、附则六章。从</a:t>
            </a:r>
            <a:r>
              <a:rPr lang="en-US" altLang="zh-CN" sz="3600" b="1" strike="noStrike" kern="1200" noProof="1">
                <a:solidFill>
                  <a:schemeClr val="tx1"/>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rPr>
              <a:t>2014</a:t>
            </a:r>
            <a:r>
              <a:rPr lang="zh-CN" altLang="en-US" sz="3600" b="1" strike="noStrike" kern="1200" noProof="1" dirty="0">
                <a:solidFill>
                  <a:schemeClr val="tx1"/>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rPr>
              <a:t>年</a:t>
            </a:r>
            <a:r>
              <a:rPr lang="en-US" altLang="zh-CN" sz="3600" b="1" strike="noStrike" kern="1200" noProof="1">
                <a:solidFill>
                  <a:schemeClr val="tx1"/>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rPr>
              <a:t>1</a:t>
            </a:r>
            <a:r>
              <a:rPr lang="zh-CN" altLang="en-US" sz="3600" b="1" strike="noStrike" kern="1200" noProof="1" dirty="0">
                <a:solidFill>
                  <a:schemeClr val="tx1"/>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rPr>
              <a:t>月</a:t>
            </a:r>
            <a:r>
              <a:rPr lang="en-US" altLang="zh-CN" sz="3600" b="1" strike="noStrike" kern="1200" noProof="1">
                <a:solidFill>
                  <a:schemeClr val="tx1"/>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rPr>
              <a:t>1</a:t>
            </a:r>
            <a:r>
              <a:rPr lang="zh-CN" altLang="en-US" sz="3600" b="1" strike="noStrike" kern="1200" noProof="1" dirty="0">
                <a:solidFill>
                  <a:schemeClr val="tx1"/>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rPr>
              <a:t>日起执行。</a:t>
            </a:r>
            <a:endParaRPr lang="zh-CN" altLang="en-US" sz="3600" b="1" strike="noStrike" kern="1200" noProof="1" dirty="0">
              <a:solidFill>
                <a:schemeClr val="tx1"/>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endParaRPr>
          </a:p>
        </p:txBody>
      </p:sp>
      <p:sp>
        <p:nvSpPr>
          <p:cNvPr id="15363" name="日期占位符 1"/>
          <p:cNvSpPr/>
          <p:nvPr>
            <p:ph type="dt" sz="half" idx="10"/>
          </p:nvPr>
        </p:nvSpPr>
        <p:spPr/>
        <p:txBody>
          <a:bodyPr anchor="t"/>
          <a:p>
            <a:pPr indent="0"/>
            <a:endParaRPr lang="zh-CN" altLang="en-US" dirty="0">
              <a:ea typeface="宋体" panose="02010600030101010101" pitchFamily="2" charset="-122"/>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标题 1"/>
          <p:cNvSpPr>
            <a:spLocks noGrp="1"/>
          </p:cNvSpPr>
          <p:nvPr>
            <p:ph type="title"/>
          </p:nvPr>
        </p:nvSpPr>
        <p:spPr/>
        <p:txBody>
          <a:bodyPr anchor="ctr"/>
          <a:p>
            <a:endParaRPr lang="zh-CN" altLang="en-US"/>
          </a:p>
        </p:txBody>
      </p:sp>
      <p:sp>
        <p:nvSpPr>
          <p:cNvPr id="3" name="内容占位符 2"/>
          <p:cNvSpPr>
            <a:spLocks noGrp="1"/>
          </p:cNvSpPr>
          <p:nvPr>
            <p:ph idx="1"/>
          </p:nvPr>
        </p:nvSpPr>
        <p:spPr>
          <a:xfrm>
            <a:off x="457200" y="1301750"/>
            <a:ext cx="8229600" cy="5022850"/>
          </a:xfrm>
        </p:spPr>
        <p:txBody>
          <a:bodyPr/>
          <a:p>
            <a:pPr fontAlgn="base"/>
            <a:r>
              <a:rPr lang="en-US" altLang="zh-CN" b="1" strike="noStrike" noProof="1">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B.</a:t>
            </a:r>
            <a:r>
              <a:rPr lang="zh-CN" altLang="en-US" b="1" strike="noStrike" noProof="1">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加强支出审核控制。</a:t>
            </a:r>
            <a:r>
              <a:rPr lang="zh-CN" altLang="en-US" b="1" strike="noStrike" noProof="1">
                <a:latin typeface="楷体" panose="02010609060101010101" charset="-122"/>
                <a:ea typeface="楷体" panose="02010609060101010101" charset="-122"/>
                <a:sym typeface="+mn-ea"/>
              </a:rPr>
              <a:t>全面审核各类单据。重点审核单据来源是否合法，内容是否真实、完整，使用是否准确，是否符合预算，审批手续是否齐全。</a:t>
            </a:r>
            <a:endParaRPr lang="zh-CN" altLang="en-US" b="1" strike="noStrike" noProof="1">
              <a:latin typeface="楷体" panose="02010609060101010101" charset="-122"/>
              <a:ea typeface="楷体" panose="02010609060101010101" charset="-122"/>
            </a:endParaRPr>
          </a:p>
          <a:p>
            <a:pPr fontAlgn="base"/>
            <a:r>
              <a:rPr lang="zh-CN" altLang="en-US" b="1" strike="noStrike" noProof="1">
                <a:latin typeface="楷体" panose="02010609060101010101" charset="-122"/>
                <a:ea typeface="楷体" panose="02010609060101010101" charset="-122"/>
                <a:sym typeface="+mn-ea"/>
              </a:rPr>
              <a:t>支出凭证应当附反映支出明细内容的原始单据，并由经办人员签字或盖章，超出规定标准的支出事项应由经办人员说明原因并附审批依据，确保与经济业务事项相符。</a:t>
            </a:r>
            <a:endParaRPr lang="zh-CN" altLang="en-US" b="1" strike="noStrike" noProof="1">
              <a:latin typeface="楷体" panose="02010609060101010101" charset="-122"/>
              <a:ea typeface="楷体" panose="02010609060101010101" charset="-122"/>
            </a:endParaRPr>
          </a:p>
          <a:p>
            <a:pPr fontAlgn="base"/>
            <a:endParaRPr lang="zh-CN" altLang="en-US" strike="noStrike" noProof="1"/>
          </a:p>
          <a:p>
            <a:pPr fontAlgn="base"/>
            <a:endParaRPr lang="zh-CN" altLang="en-US" strike="noStrike" noProof="1"/>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1" name="标题 1"/>
          <p:cNvSpPr>
            <a:spLocks noGrp="1"/>
          </p:cNvSpPr>
          <p:nvPr>
            <p:ph type="title"/>
          </p:nvPr>
        </p:nvSpPr>
        <p:spPr/>
        <p:txBody>
          <a:bodyPr anchor="ctr"/>
          <a:p>
            <a:endParaRPr lang="zh-CN" altLang="en-US"/>
          </a:p>
        </p:txBody>
      </p:sp>
      <p:sp>
        <p:nvSpPr>
          <p:cNvPr id="3" name="内容占位符 2"/>
          <p:cNvSpPr>
            <a:spLocks noGrp="1"/>
          </p:cNvSpPr>
          <p:nvPr>
            <p:ph idx="1"/>
          </p:nvPr>
        </p:nvSpPr>
        <p:spPr>
          <a:xfrm>
            <a:off x="457200" y="1240790"/>
            <a:ext cx="8229600" cy="5083810"/>
          </a:xfrm>
        </p:spPr>
        <p:txBody>
          <a:bodyPr/>
          <a:p>
            <a:pPr fontAlgn="base"/>
            <a:r>
              <a:rPr lang="en-US" altLang="zh-CN" b="1" strike="noStrike" noProof="1">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C.</a:t>
            </a:r>
            <a:r>
              <a:rPr lang="zh-CN" altLang="en-US" b="1" strike="noStrike" noProof="1">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加强支付控制。</a:t>
            </a:r>
            <a:r>
              <a:rPr lang="zh-CN" altLang="en-US" b="1" strike="noStrike" noProof="1">
                <a:latin typeface="楷体" panose="02010609060101010101" charset="-122"/>
                <a:ea typeface="楷体" panose="02010609060101010101" charset="-122"/>
                <a:sym typeface="+mn-ea"/>
              </a:rPr>
              <a:t>明确报销业务流程，按照规定办理资金支付手续。签发的支付凭证应当进行登记。使用公务卡结算的，应当按照公务卡使用和管理有关规定办理业务。</a:t>
            </a:r>
            <a:endParaRPr lang="zh-CN" altLang="en-US" b="1" strike="noStrike" noProof="1">
              <a:latin typeface="楷体" panose="02010609060101010101" charset="-122"/>
              <a:ea typeface="楷体" panose="02010609060101010101" charset="-122"/>
            </a:endParaRPr>
          </a:p>
          <a:p>
            <a:pPr fontAlgn="base"/>
            <a:r>
              <a:rPr lang="en-US" altLang="zh-CN" b="1" strike="noStrike" noProof="1">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D.</a:t>
            </a:r>
            <a:r>
              <a:rPr lang="zh-CN" altLang="en-US" b="1" strike="noStrike" noProof="1">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加强支出的核算和归档控制。</a:t>
            </a:r>
            <a:r>
              <a:rPr lang="zh-CN" altLang="en-US" b="1" strike="noStrike" noProof="1">
                <a:latin typeface="楷体" panose="02010609060101010101" charset="-122"/>
                <a:ea typeface="楷体" panose="02010609060101010101" charset="-122"/>
                <a:sym typeface="+mn-ea"/>
              </a:rPr>
              <a:t>由财会部门根据支出凭证及时准确登记账簿；与支出业务相关的合同等材料应当提交财会部门作为账务处理的依据。</a:t>
            </a:r>
            <a:endParaRPr lang="zh-CN" altLang="en-US" b="1" strike="noStrike" noProof="1">
              <a:latin typeface="楷体" panose="02010609060101010101" charset="-122"/>
              <a:ea typeface="楷体" panose="02010609060101010101" charset="-122"/>
              <a:sym typeface="+mn-ea"/>
            </a:endParaRPr>
          </a:p>
          <a:p>
            <a:pPr fontAlgn="base"/>
            <a:r>
              <a:rPr lang="zh-CN" altLang="en-US" b="1" strike="noStrike" noProof="1">
                <a:latin typeface="楷体" panose="02010609060101010101" charset="-122"/>
                <a:ea typeface="楷体" panose="02010609060101010101" charset="-122"/>
              </a:rPr>
              <a:t>考核：</a:t>
            </a:r>
            <a:r>
              <a:rPr lang="zh-CN" altLang="en-US" b="1">
                <a:sym typeface="+mn-ea"/>
              </a:rPr>
              <a:t>支出事项实行归口管理和分类控制</a:t>
            </a:r>
            <a:endParaRPr lang="zh-CN" altLang="en-US" b="1" strike="noStrike" noProof="1">
              <a:latin typeface="楷体" panose="02010609060101010101" charset="-122"/>
              <a:ea typeface="楷体" panose="02010609060101010101" charset="-122"/>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5" name="标题 1"/>
          <p:cNvSpPr>
            <a:spLocks noGrp="1"/>
          </p:cNvSpPr>
          <p:nvPr>
            <p:ph type="title"/>
          </p:nvPr>
        </p:nvSpPr>
        <p:spPr/>
        <p:txBody>
          <a:bodyPr anchor="ctr"/>
          <a:p>
            <a:pPr algn="ctr"/>
            <a:r>
              <a:rPr lang="en-US" altLang="zh-CN"/>
              <a:t>4</a:t>
            </a:r>
            <a:r>
              <a:rPr lang="zh-CN" altLang="en-US"/>
              <a:t>、</a:t>
            </a:r>
            <a:r>
              <a:rPr lang="zh-CN" altLang="en-US">
                <a:sym typeface="Arial" panose="020B0604020202020204" pitchFamily="34" charset="0"/>
              </a:rPr>
              <a:t>建立健全债务内部管理制度</a:t>
            </a:r>
            <a:endParaRPr lang="zh-CN" altLang="en-US"/>
          </a:p>
        </p:txBody>
      </p:sp>
      <p:sp>
        <p:nvSpPr>
          <p:cNvPr id="57346" name="内容占位符 2"/>
          <p:cNvSpPr>
            <a:spLocks noGrp="1"/>
          </p:cNvSpPr>
          <p:nvPr>
            <p:ph idx="1"/>
          </p:nvPr>
        </p:nvSpPr>
        <p:spPr>
          <a:xfrm>
            <a:off x="457200" y="1067435"/>
            <a:ext cx="8229600" cy="5579745"/>
          </a:xfrm>
        </p:spPr>
        <p:txBody>
          <a:bodyPr anchor="t"/>
          <a:p>
            <a:r>
              <a:rPr lang="zh-CN" altLang="en-US" sz="2800" b="1">
                <a:latin typeface="楷体" panose="02010609060101010101" charset="-122"/>
                <a:ea typeface="楷体" panose="02010609060101010101" charset="-122"/>
              </a:rPr>
              <a:t>（</a:t>
            </a:r>
            <a:r>
              <a:rPr lang="en-US" altLang="zh-CN" sz="2800" b="1">
                <a:latin typeface="楷体" panose="02010609060101010101" charset="-122"/>
                <a:ea typeface="楷体" panose="02010609060101010101" charset="-122"/>
              </a:rPr>
              <a:t>1</a:t>
            </a:r>
            <a:r>
              <a:rPr lang="zh-CN" altLang="en-US" sz="2800" b="1">
                <a:latin typeface="楷体" panose="02010609060101010101" charset="-122"/>
                <a:ea typeface="楷体" panose="02010609060101010101" charset="-122"/>
              </a:rPr>
              <a:t>）根据国家规定可以举借债务的单位应当建立健全债务内部管理制度，明确债务管理岗位的职责权限，不得由一人办理债务业务的全过程。</a:t>
            </a:r>
            <a:endParaRPr lang="zh-CN" altLang="en-US" sz="2800" b="1">
              <a:latin typeface="楷体" panose="02010609060101010101" charset="-122"/>
              <a:ea typeface="楷体" panose="02010609060101010101" charset="-122"/>
            </a:endParaRPr>
          </a:p>
          <a:p>
            <a:r>
              <a:rPr lang="zh-CN" altLang="en-US" sz="2800" b="1">
                <a:latin typeface="楷体" panose="02010609060101010101" charset="-122"/>
                <a:ea typeface="楷体" panose="02010609060101010101" charset="-122"/>
              </a:rPr>
              <a:t>（</a:t>
            </a:r>
            <a:r>
              <a:rPr lang="en-US" altLang="zh-CN" sz="2800" b="1">
                <a:latin typeface="楷体" panose="02010609060101010101" charset="-122"/>
                <a:ea typeface="楷体" panose="02010609060101010101" charset="-122"/>
              </a:rPr>
              <a:t>2</a:t>
            </a:r>
            <a:r>
              <a:rPr lang="zh-CN" altLang="en-US" sz="2800" b="1">
                <a:latin typeface="楷体" panose="02010609060101010101" charset="-122"/>
                <a:ea typeface="楷体" panose="02010609060101010101" charset="-122"/>
              </a:rPr>
              <a:t>）大额债务的举借和偿还属于重大经济事项，应当进行充分论证，并由单位领导班子集体研究决定。</a:t>
            </a:r>
            <a:endParaRPr lang="zh-CN" altLang="en-US" sz="2800" b="1">
              <a:latin typeface="楷体" panose="02010609060101010101" charset="-122"/>
              <a:ea typeface="楷体" panose="02010609060101010101" charset="-122"/>
            </a:endParaRPr>
          </a:p>
          <a:p>
            <a:r>
              <a:rPr lang="zh-CN" altLang="en-US" sz="2800" b="1">
                <a:latin typeface="楷体" panose="02010609060101010101" charset="-122"/>
                <a:ea typeface="楷体" panose="02010609060101010101" charset="-122"/>
              </a:rPr>
              <a:t>（</a:t>
            </a:r>
            <a:r>
              <a:rPr lang="en-US" altLang="zh-CN" sz="2800" b="1">
                <a:latin typeface="楷体" panose="02010609060101010101" charset="-122"/>
                <a:ea typeface="楷体" panose="02010609060101010101" charset="-122"/>
              </a:rPr>
              <a:t>3</a:t>
            </a:r>
            <a:r>
              <a:rPr lang="zh-CN" altLang="en-US" sz="2800" b="1">
                <a:latin typeface="楷体" panose="02010609060101010101" charset="-122"/>
                <a:ea typeface="楷体" panose="02010609060101010101" charset="-122"/>
              </a:rPr>
              <a:t>）单位应当做好债务的会计核算和档案保管工作。</a:t>
            </a:r>
            <a:endParaRPr lang="zh-CN" altLang="en-US" sz="2800" b="1">
              <a:latin typeface="楷体" panose="02010609060101010101" charset="-122"/>
              <a:ea typeface="楷体" panose="02010609060101010101" charset="-122"/>
            </a:endParaRPr>
          </a:p>
          <a:p>
            <a:r>
              <a:rPr lang="zh-CN" altLang="en-US" sz="2800" b="1">
                <a:latin typeface="楷体" panose="02010609060101010101" charset="-122"/>
                <a:ea typeface="楷体" panose="02010609060101010101" charset="-122"/>
              </a:rPr>
              <a:t>（</a:t>
            </a:r>
            <a:r>
              <a:rPr lang="en-US" altLang="zh-CN" sz="2800" b="1">
                <a:latin typeface="楷体" panose="02010609060101010101" charset="-122"/>
                <a:ea typeface="楷体" panose="02010609060101010101" charset="-122"/>
              </a:rPr>
              <a:t>4</a:t>
            </a:r>
            <a:r>
              <a:rPr lang="zh-CN" altLang="en-US" sz="2800" b="1">
                <a:latin typeface="楷体" panose="02010609060101010101" charset="-122"/>
                <a:ea typeface="楷体" panose="02010609060101010101" charset="-122"/>
              </a:rPr>
              <a:t>）加强债务的对账和检查控制，定期与债权人核对债务余额，进行债务清理，防范和控制财务风险。</a:t>
            </a:r>
            <a:endParaRPr lang="zh-CN" altLang="en-US" sz="2800" b="1">
              <a:latin typeface="楷体" panose="02010609060101010101" charset="-122"/>
              <a:ea typeface="楷体" panose="02010609060101010101" charset="-122"/>
            </a:endParaRPr>
          </a:p>
          <a:p>
            <a:r>
              <a:rPr lang="zh-CN" altLang="en-US" sz="2800" b="1">
                <a:sym typeface="+mn-ea"/>
              </a:rPr>
              <a:t>考核：举债事项实行集体决策，定期对账</a:t>
            </a:r>
            <a:endParaRPr lang="zh-CN" altLang="en-US" sz="2800" b="1">
              <a:latin typeface="楷体" panose="02010609060101010101" charset="-122"/>
              <a:ea typeface="楷体" panose="02010609060101010101"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69" name="标题 123905"/>
          <p:cNvSpPr>
            <a:spLocks noGrp="1"/>
          </p:cNvSpPr>
          <p:nvPr>
            <p:ph type="title"/>
          </p:nvPr>
        </p:nvSpPr>
        <p:spPr>
          <a:xfrm>
            <a:off x="1187450" y="260350"/>
            <a:ext cx="7391400" cy="838200"/>
          </a:xfrm>
        </p:spPr>
        <p:txBody>
          <a:bodyPr anchor="ctr"/>
          <a:p>
            <a:pPr algn="ctr"/>
            <a:r>
              <a:rPr lang="zh-CN" altLang="en-US" sz="4000" b="0" dirty="0">
                <a:ea typeface="黑体" panose="02010609060101010101" pitchFamily="2" charset="-122"/>
              </a:rPr>
              <a:t>（三）政府采购内部控制</a:t>
            </a:r>
            <a:endParaRPr lang="en-US" altLang="zh-CN" sz="4000" b="0">
              <a:ea typeface="黑体" panose="02010609060101010101" pitchFamily="2" charset="-122"/>
            </a:endParaRPr>
          </a:p>
        </p:txBody>
      </p:sp>
      <p:sp>
        <p:nvSpPr>
          <p:cNvPr id="58370" name="圆角矩形 123906"/>
          <p:cNvSpPr/>
          <p:nvPr/>
        </p:nvSpPr>
        <p:spPr>
          <a:xfrm>
            <a:off x="1146175" y="4724400"/>
            <a:ext cx="6854825" cy="1071563"/>
          </a:xfrm>
          <a:prstGeom prst="roundRect">
            <a:avLst>
              <a:gd name="adj" fmla="val 16667"/>
            </a:avLst>
          </a:prstGeom>
          <a:gradFill rotWithShape="1">
            <a:gsLst>
              <a:gs pos="0">
                <a:srgbClr val="F9F9F9"/>
              </a:gs>
              <a:gs pos="100000">
                <a:srgbClr val="EAEAEA"/>
              </a:gs>
            </a:gsLst>
            <a:lin ang="5400000" scaled="1"/>
            <a:tileRect/>
          </a:gradFill>
          <a:ln w="19050" cap="flat" cmpd="sng">
            <a:solidFill>
              <a:schemeClr val="accent1"/>
            </a:solidFill>
            <a:prstDash val="solid"/>
            <a:round/>
            <a:headEnd type="none" w="med" len="med"/>
            <a:tailEnd type="none" w="med" len="med"/>
          </a:ln>
        </p:spPr>
        <p:txBody>
          <a:bodyPr anchor="t"/>
          <a:p>
            <a:pPr lvl="0"/>
            <a:endParaRPr lang="zh-CN" altLang="en-US">
              <a:latin typeface="Arial" panose="020B0604020202020204" pitchFamily="34" charset="0"/>
              <a:ea typeface="Arial" panose="020B0604020202020204" pitchFamily="34" charset="0"/>
            </a:endParaRPr>
          </a:p>
        </p:txBody>
      </p:sp>
      <p:sp>
        <p:nvSpPr>
          <p:cNvPr id="58371" name="圆角矩形 123907"/>
          <p:cNvSpPr/>
          <p:nvPr/>
        </p:nvSpPr>
        <p:spPr>
          <a:xfrm>
            <a:off x="1187450" y="3213100"/>
            <a:ext cx="6913563" cy="1152525"/>
          </a:xfrm>
          <a:prstGeom prst="roundRect">
            <a:avLst>
              <a:gd name="adj" fmla="val 16667"/>
            </a:avLst>
          </a:prstGeom>
          <a:gradFill rotWithShape="1">
            <a:gsLst>
              <a:gs pos="0">
                <a:srgbClr val="F9F9F9"/>
              </a:gs>
              <a:gs pos="100000">
                <a:srgbClr val="EAEAEA"/>
              </a:gs>
            </a:gsLst>
            <a:lin ang="5400000" scaled="1"/>
            <a:tileRect/>
          </a:gradFill>
          <a:ln w="19050" cap="flat" cmpd="sng">
            <a:solidFill>
              <a:schemeClr val="folHlink"/>
            </a:solidFill>
            <a:prstDash val="solid"/>
            <a:round/>
            <a:headEnd type="none" w="med" len="med"/>
            <a:tailEnd type="none" w="med" len="med"/>
          </a:ln>
        </p:spPr>
        <p:txBody>
          <a:bodyPr anchor="t"/>
          <a:p>
            <a:pPr lvl="0"/>
            <a:endParaRPr lang="zh-CN" altLang="en-US">
              <a:latin typeface="Arial" panose="020B0604020202020204" pitchFamily="34" charset="0"/>
              <a:ea typeface="Arial" panose="020B0604020202020204" pitchFamily="34" charset="0"/>
            </a:endParaRPr>
          </a:p>
        </p:txBody>
      </p:sp>
      <p:sp>
        <p:nvSpPr>
          <p:cNvPr id="58372" name="圆角矩形 123908"/>
          <p:cNvSpPr/>
          <p:nvPr/>
        </p:nvSpPr>
        <p:spPr>
          <a:xfrm>
            <a:off x="1146175" y="1670050"/>
            <a:ext cx="6854825" cy="1071563"/>
          </a:xfrm>
          <a:prstGeom prst="roundRect">
            <a:avLst>
              <a:gd name="adj" fmla="val 16667"/>
            </a:avLst>
          </a:prstGeom>
          <a:gradFill rotWithShape="1">
            <a:gsLst>
              <a:gs pos="0">
                <a:srgbClr val="F9F9F9"/>
              </a:gs>
              <a:gs pos="100000">
                <a:srgbClr val="EAEAEA"/>
              </a:gs>
            </a:gsLst>
            <a:lin ang="5400000" scaled="1"/>
            <a:tileRect/>
          </a:gradFill>
          <a:ln w="19050" cap="flat" cmpd="sng">
            <a:solidFill>
              <a:schemeClr val="accent2"/>
            </a:solidFill>
            <a:prstDash val="solid"/>
            <a:round/>
            <a:headEnd type="none" w="med" len="med"/>
            <a:tailEnd type="none" w="med" len="med"/>
          </a:ln>
        </p:spPr>
        <p:txBody>
          <a:bodyPr anchor="t"/>
          <a:p>
            <a:pPr lvl="0"/>
            <a:endParaRPr lang="zh-CN" altLang="en-US">
              <a:latin typeface="Arial" panose="020B0604020202020204" pitchFamily="34" charset="0"/>
              <a:ea typeface="Arial" panose="020B0604020202020204" pitchFamily="34" charset="0"/>
            </a:endParaRPr>
          </a:p>
        </p:txBody>
      </p:sp>
      <p:grpSp>
        <p:nvGrpSpPr>
          <p:cNvPr id="58373" name="组合 123909"/>
          <p:cNvGrpSpPr/>
          <p:nvPr/>
        </p:nvGrpSpPr>
        <p:grpSpPr>
          <a:xfrm>
            <a:off x="2195513" y="2852738"/>
            <a:ext cx="4686300" cy="463550"/>
            <a:chOff x="720" y="1392"/>
            <a:chExt cx="4058" cy="480"/>
          </a:xfrm>
        </p:grpSpPr>
        <p:sp>
          <p:nvSpPr>
            <p:cNvPr id="58374" name="圆角矩形 123910"/>
            <p:cNvSpPr/>
            <p:nvPr/>
          </p:nvSpPr>
          <p:spPr>
            <a:xfrm>
              <a:off x="720" y="1392"/>
              <a:ext cx="4058" cy="480"/>
            </a:xfrm>
            <a:prstGeom prst="roundRect">
              <a:avLst>
                <a:gd name="adj" fmla="val 17509"/>
              </a:avLst>
            </a:prstGeom>
            <a:solidFill>
              <a:schemeClr val="folHlink"/>
            </a:solidFill>
            <a:ln w="9525">
              <a:noFill/>
            </a:ln>
          </p:spPr>
          <p:txBody>
            <a:bodyPr anchor="t"/>
            <a:p>
              <a:pPr lvl="0"/>
              <a:endParaRPr lang="zh-CN" altLang="en-US">
                <a:latin typeface="Arial" panose="020B0604020202020204" pitchFamily="34" charset="0"/>
                <a:ea typeface="Arial" panose="020B0604020202020204" pitchFamily="34" charset="0"/>
              </a:endParaRPr>
            </a:p>
          </p:txBody>
        </p:sp>
        <p:grpSp>
          <p:nvGrpSpPr>
            <p:cNvPr id="58375" name="组合 123911"/>
            <p:cNvGrpSpPr/>
            <p:nvPr/>
          </p:nvGrpSpPr>
          <p:grpSpPr>
            <a:xfrm>
              <a:off x="730" y="1407"/>
              <a:ext cx="4043" cy="444"/>
              <a:chOff x="744" y="1407"/>
              <a:chExt cx="3988" cy="444"/>
            </a:xfrm>
          </p:grpSpPr>
          <p:sp>
            <p:nvSpPr>
              <p:cNvPr id="58376" name="圆角矩形 123912"/>
              <p:cNvSpPr/>
              <p:nvPr/>
            </p:nvSpPr>
            <p:spPr>
              <a:xfrm>
                <a:off x="744" y="1736"/>
                <a:ext cx="3988" cy="115"/>
              </a:xfrm>
              <a:prstGeom prst="roundRect">
                <a:avLst>
                  <a:gd name="adj" fmla="val 50000"/>
                </a:avLst>
              </a:prstGeom>
              <a:gradFill rotWithShape="1">
                <a:gsLst>
                  <a:gs pos="0">
                    <a:schemeClr val="folHlink">
                      <a:alpha val="0"/>
                    </a:schemeClr>
                  </a:gs>
                  <a:gs pos="100000">
                    <a:srgbClr val="BADFE4"/>
                  </a:gs>
                </a:gsLst>
                <a:lin ang="5400000" scaled="1"/>
                <a:tileRect/>
              </a:gradFill>
              <a:ln w="9525">
                <a:noFill/>
              </a:ln>
            </p:spPr>
            <p:txBody>
              <a:bodyPr anchor="t"/>
              <a:p>
                <a:pPr lvl="0"/>
                <a:endParaRPr lang="zh-CN" altLang="en-US">
                  <a:latin typeface="Arial" panose="020B0604020202020204" pitchFamily="34" charset="0"/>
                  <a:ea typeface="Arial" panose="020B0604020202020204" pitchFamily="34" charset="0"/>
                </a:endParaRPr>
              </a:p>
            </p:txBody>
          </p:sp>
          <p:sp>
            <p:nvSpPr>
              <p:cNvPr id="58377" name="圆角矩形 123913"/>
              <p:cNvSpPr/>
              <p:nvPr/>
            </p:nvSpPr>
            <p:spPr>
              <a:xfrm>
                <a:off x="744" y="1407"/>
                <a:ext cx="3988" cy="115"/>
              </a:xfrm>
              <a:prstGeom prst="roundRect">
                <a:avLst>
                  <a:gd name="adj" fmla="val 50000"/>
                </a:avLst>
              </a:prstGeom>
              <a:gradFill rotWithShape="1">
                <a:gsLst>
                  <a:gs pos="0">
                    <a:srgbClr val="B3DCE2"/>
                  </a:gs>
                  <a:gs pos="100000">
                    <a:schemeClr val="folHlink">
                      <a:alpha val="0"/>
                    </a:schemeClr>
                  </a:gs>
                </a:gsLst>
                <a:lin ang="5400000" scaled="1"/>
                <a:tileRect/>
              </a:gradFill>
              <a:ln w="9525">
                <a:noFill/>
              </a:ln>
            </p:spPr>
            <p:txBody>
              <a:bodyPr anchor="t"/>
              <a:p>
                <a:pPr lvl="0"/>
                <a:endParaRPr lang="zh-CN" altLang="en-US">
                  <a:latin typeface="Arial" panose="020B0604020202020204" pitchFamily="34" charset="0"/>
                  <a:ea typeface="Arial" panose="020B0604020202020204" pitchFamily="34" charset="0"/>
                </a:endParaRPr>
              </a:p>
            </p:txBody>
          </p:sp>
        </p:grpSp>
      </p:grpSp>
      <p:grpSp>
        <p:nvGrpSpPr>
          <p:cNvPr id="58378" name="组合 123914"/>
          <p:cNvGrpSpPr/>
          <p:nvPr/>
        </p:nvGrpSpPr>
        <p:grpSpPr>
          <a:xfrm>
            <a:off x="2195513" y="4489450"/>
            <a:ext cx="4686300" cy="463550"/>
            <a:chOff x="720" y="1392"/>
            <a:chExt cx="4058" cy="480"/>
          </a:xfrm>
        </p:grpSpPr>
        <p:sp>
          <p:nvSpPr>
            <p:cNvPr id="58379" name="圆角矩形 123915"/>
            <p:cNvSpPr/>
            <p:nvPr/>
          </p:nvSpPr>
          <p:spPr>
            <a:xfrm>
              <a:off x="720" y="1392"/>
              <a:ext cx="4058" cy="480"/>
            </a:xfrm>
            <a:prstGeom prst="roundRect">
              <a:avLst>
                <a:gd name="adj" fmla="val 17509"/>
              </a:avLst>
            </a:prstGeom>
            <a:solidFill>
              <a:schemeClr val="accent1"/>
            </a:solidFill>
            <a:ln w="9525">
              <a:noFill/>
            </a:ln>
          </p:spPr>
          <p:txBody>
            <a:bodyPr anchor="t"/>
            <a:p>
              <a:pPr lvl="0"/>
              <a:endParaRPr lang="zh-CN" altLang="en-US">
                <a:latin typeface="Arial" panose="020B0604020202020204" pitchFamily="34" charset="0"/>
                <a:ea typeface="Arial" panose="020B0604020202020204" pitchFamily="34" charset="0"/>
              </a:endParaRPr>
            </a:p>
          </p:txBody>
        </p:sp>
        <p:grpSp>
          <p:nvGrpSpPr>
            <p:cNvPr id="58380" name="组合 123916"/>
            <p:cNvGrpSpPr/>
            <p:nvPr/>
          </p:nvGrpSpPr>
          <p:grpSpPr>
            <a:xfrm>
              <a:off x="730" y="1407"/>
              <a:ext cx="4043" cy="444"/>
              <a:chOff x="744" y="1407"/>
              <a:chExt cx="3988" cy="444"/>
            </a:xfrm>
          </p:grpSpPr>
          <p:sp>
            <p:nvSpPr>
              <p:cNvPr id="58381" name="圆角矩形 123917"/>
              <p:cNvSpPr/>
              <p:nvPr/>
            </p:nvSpPr>
            <p:spPr>
              <a:xfrm>
                <a:off x="744" y="1736"/>
                <a:ext cx="3988" cy="115"/>
              </a:xfrm>
              <a:prstGeom prst="roundRect">
                <a:avLst>
                  <a:gd name="adj" fmla="val 50000"/>
                </a:avLst>
              </a:prstGeom>
              <a:gradFill rotWithShape="1">
                <a:gsLst>
                  <a:gs pos="0">
                    <a:schemeClr val="accent1">
                      <a:alpha val="0"/>
                    </a:schemeClr>
                  </a:gs>
                  <a:gs pos="100000">
                    <a:srgbClr val="F7C5B7"/>
                  </a:gs>
                </a:gsLst>
                <a:lin ang="5400000" scaled="1"/>
                <a:tileRect/>
              </a:gradFill>
              <a:ln w="9525">
                <a:noFill/>
              </a:ln>
            </p:spPr>
            <p:txBody>
              <a:bodyPr anchor="t"/>
              <a:p>
                <a:pPr lvl="0"/>
                <a:endParaRPr lang="zh-CN" altLang="en-US">
                  <a:latin typeface="Arial" panose="020B0604020202020204" pitchFamily="34" charset="0"/>
                  <a:ea typeface="Arial" panose="020B0604020202020204" pitchFamily="34" charset="0"/>
                </a:endParaRPr>
              </a:p>
            </p:txBody>
          </p:sp>
          <p:sp>
            <p:nvSpPr>
              <p:cNvPr id="58382" name="圆角矩形 123918"/>
              <p:cNvSpPr/>
              <p:nvPr/>
            </p:nvSpPr>
            <p:spPr>
              <a:xfrm>
                <a:off x="744" y="1407"/>
                <a:ext cx="3988" cy="115"/>
              </a:xfrm>
              <a:prstGeom prst="roundRect">
                <a:avLst>
                  <a:gd name="adj" fmla="val 50000"/>
                </a:avLst>
              </a:prstGeom>
              <a:gradFill rotWithShape="1">
                <a:gsLst>
                  <a:gs pos="0">
                    <a:srgbClr val="F8CABD"/>
                  </a:gs>
                  <a:gs pos="100000">
                    <a:schemeClr val="accent1">
                      <a:alpha val="0"/>
                    </a:schemeClr>
                  </a:gs>
                </a:gsLst>
                <a:lin ang="5400000" scaled="1"/>
                <a:tileRect/>
              </a:gradFill>
              <a:ln w="9525">
                <a:noFill/>
              </a:ln>
            </p:spPr>
            <p:txBody>
              <a:bodyPr anchor="t"/>
              <a:p>
                <a:pPr lvl="0"/>
                <a:endParaRPr lang="zh-CN" altLang="en-US">
                  <a:latin typeface="Arial" panose="020B0604020202020204" pitchFamily="34" charset="0"/>
                  <a:ea typeface="Arial" panose="020B0604020202020204" pitchFamily="34" charset="0"/>
                </a:endParaRPr>
              </a:p>
            </p:txBody>
          </p:sp>
        </p:grpSp>
      </p:grpSp>
      <p:grpSp>
        <p:nvGrpSpPr>
          <p:cNvPr id="58383" name="组合 123919"/>
          <p:cNvGrpSpPr/>
          <p:nvPr/>
        </p:nvGrpSpPr>
        <p:grpSpPr>
          <a:xfrm>
            <a:off x="2195513" y="1268413"/>
            <a:ext cx="4686300" cy="463550"/>
            <a:chOff x="720" y="1392"/>
            <a:chExt cx="4058" cy="480"/>
          </a:xfrm>
        </p:grpSpPr>
        <p:sp>
          <p:nvSpPr>
            <p:cNvPr id="58384" name="圆角矩形 123920"/>
            <p:cNvSpPr/>
            <p:nvPr/>
          </p:nvSpPr>
          <p:spPr>
            <a:xfrm>
              <a:off x="720" y="1392"/>
              <a:ext cx="4058" cy="480"/>
            </a:xfrm>
            <a:prstGeom prst="roundRect">
              <a:avLst>
                <a:gd name="adj" fmla="val 17509"/>
              </a:avLst>
            </a:prstGeom>
            <a:solidFill>
              <a:schemeClr val="accent2"/>
            </a:solidFill>
            <a:ln w="9525">
              <a:noFill/>
            </a:ln>
          </p:spPr>
          <p:txBody>
            <a:bodyPr anchor="t"/>
            <a:p>
              <a:pPr lvl="0"/>
              <a:endParaRPr lang="zh-CN" altLang="en-US">
                <a:latin typeface="Arial" panose="020B0604020202020204" pitchFamily="34" charset="0"/>
                <a:ea typeface="Arial" panose="020B0604020202020204" pitchFamily="34" charset="0"/>
              </a:endParaRPr>
            </a:p>
          </p:txBody>
        </p:sp>
        <p:grpSp>
          <p:nvGrpSpPr>
            <p:cNvPr id="58385" name="组合 123921"/>
            <p:cNvGrpSpPr/>
            <p:nvPr/>
          </p:nvGrpSpPr>
          <p:grpSpPr>
            <a:xfrm>
              <a:off x="730" y="1407"/>
              <a:ext cx="4043" cy="444"/>
              <a:chOff x="744" y="1407"/>
              <a:chExt cx="3988" cy="444"/>
            </a:xfrm>
          </p:grpSpPr>
          <p:sp>
            <p:nvSpPr>
              <p:cNvPr id="58386" name="圆角矩形 123922"/>
              <p:cNvSpPr/>
              <p:nvPr/>
            </p:nvSpPr>
            <p:spPr>
              <a:xfrm>
                <a:off x="744" y="1736"/>
                <a:ext cx="3988" cy="115"/>
              </a:xfrm>
              <a:prstGeom prst="roundRect">
                <a:avLst>
                  <a:gd name="adj" fmla="val 50000"/>
                </a:avLst>
              </a:prstGeom>
              <a:gradFill rotWithShape="1">
                <a:gsLst>
                  <a:gs pos="0">
                    <a:schemeClr val="accent2">
                      <a:alpha val="0"/>
                    </a:schemeClr>
                  </a:gs>
                  <a:gs pos="100000">
                    <a:srgbClr val="F0E1AC"/>
                  </a:gs>
                </a:gsLst>
                <a:lin ang="5400000" scaled="1"/>
                <a:tileRect/>
              </a:gradFill>
              <a:ln w="9525">
                <a:noFill/>
              </a:ln>
            </p:spPr>
            <p:txBody>
              <a:bodyPr anchor="t"/>
              <a:p>
                <a:pPr lvl="0"/>
                <a:endParaRPr lang="zh-CN" altLang="en-US">
                  <a:latin typeface="Arial" panose="020B0604020202020204" pitchFamily="34" charset="0"/>
                  <a:ea typeface="Arial" panose="020B0604020202020204" pitchFamily="34" charset="0"/>
                </a:endParaRPr>
              </a:p>
            </p:txBody>
          </p:sp>
          <p:sp>
            <p:nvSpPr>
              <p:cNvPr id="58387" name="圆角矩形 123923"/>
              <p:cNvSpPr/>
              <p:nvPr/>
            </p:nvSpPr>
            <p:spPr>
              <a:xfrm>
                <a:off x="744" y="1407"/>
                <a:ext cx="3988" cy="115"/>
              </a:xfrm>
              <a:prstGeom prst="roundRect">
                <a:avLst>
                  <a:gd name="adj" fmla="val 50000"/>
                </a:avLst>
              </a:prstGeom>
              <a:gradFill rotWithShape="1">
                <a:gsLst>
                  <a:gs pos="0">
                    <a:srgbClr val="F1E4B3"/>
                  </a:gs>
                  <a:gs pos="100000">
                    <a:schemeClr val="accent2">
                      <a:alpha val="0"/>
                    </a:schemeClr>
                  </a:gs>
                </a:gsLst>
                <a:lin ang="5400000" scaled="1"/>
                <a:tileRect/>
              </a:gradFill>
              <a:ln w="9525">
                <a:noFill/>
              </a:ln>
            </p:spPr>
            <p:txBody>
              <a:bodyPr anchor="t"/>
              <a:p>
                <a:pPr lvl="0"/>
                <a:endParaRPr lang="zh-CN" altLang="en-US">
                  <a:latin typeface="Arial" panose="020B0604020202020204" pitchFamily="34" charset="0"/>
                  <a:ea typeface="Arial" panose="020B0604020202020204" pitchFamily="34" charset="0"/>
                </a:endParaRPr>
              </a:p>
            </p:txBody>
          </p:sp>
        </p:grpSp>
      </p:grpSp>
      <p:sp>
        <p:nvSpPr>
          <p:cNvPr id="58388" name="矩形 123924"/>
          <p:cNvSpPr/>
          <p:nvPr/>
        </p:nvSpPr>
        <p:spPr>
          <a:xfrm>
            <a:off x="2916238" y="1268413"/>
            <a:ext cx="3303587" cy="396875"/>
          </a:xfrm>
          <a:prstGeom prst="rect">
            <a:avLst/>
          </a:prstGeom>
          <a:noFill/>
          <a:ln w="9525">
            <a:noFill/>
          </a:ln>
          <a:effectLst>
            <a:outerShdw dist="17961" dir="2699999" algn="ctr" rotWithShape="0">
              <a:schemeClr val="bg2"/>
            </a:outerShdw>
          </a:effectLst>
        </p:spPr>
        <p:txBody>
          <a:bodyPr wrap="none" anchor="t">
            <a:spAutoFit/>
          </a:bodyPr>
          <a:p>
            <a:pPr lvl="0" algn="ctr">
              <a:spcBef>
                <a:spcPct val="50000"/>
              </a:spcBef>
              <a:buClr>
                <a:srgbClr val="1F3F5F"/>
              </a:buClr>
            </a:pPr>
            <a:r>
              <a:rPr lang="zh-CN" altLang="en-US">
                <a:solidFill>
                  <a:srgbClr val="FFFFFF"/>
                </a:solidFill>
                <a:latin typeface="Calibri" panose="020F0502020204030204" pitchFamily="34" charset="0"/>
                <a:ea typeface="宋体" panose="02010600030101010101" pitchFamily="2" charset="-122"/>
              </a:rPr>
              <a:t> </a:t>
            </a:r>
            <a:r>
              <a:rPr lang="zh-CN" altLang="en-US" sz="2000" dirty="0">
                <a:solidFill>
                  <a:srgbClr val="FFFFFF"/>
                </a:solidFill>
                <a:latin typeface="Calibri" panose="020F0502020204030204" pitchFamily="34" charset="0"/>
                <a:ea typeface="宋体" panose="02010600030101010101" pitchFamily="2" charset="-122"/>
              </a:rPr>
              <a:t>建立政府采购内部管理制度</a:t>
            </a:r>
            <a:endParaRPr lang="en-US" altLang="zh-CN" sz="2000">
              <a:solidFill>
                <a:srgbClr val="FFFFFF"/>
              </a:solidFill>
              <a:latin typeface="Calibri" panose="020F0502020204030204" pitchFamily="34" charset="0"/>
              <a:ea typeface="宋体" panose="02010600030101010101" pitchFamily="2" charset="-122"/>
            </a:endParaRPr>
          </a:p>
        </p:txBody>
      </p:sp>
      <p:sp>
        <p:nvSpPr>
          <p:cNvPr id="58389" name="矩形 123925"/>
          <p:cNvSpPr/>
          <p:nvPr/>
        </p:nvSpPr>
        <p:spPr>
          <a:xfrm>
            <a:off x="2916238" y="2924175"/>
            <a:ext cx="3228975" cy="366713"/>
          </a:xfrm>
          <a:prstGeom prst="rect">
            <a:avLst/>
          </a:prstGeom>
          <a:noFill/>
          <a:ln w="9525">
            <a:noFill/>
          </a:ln>
          <a:effectLst>
            <a:outerShdw dist="17961" dir="2699999" algn="ctr" rotWithShape="0">
              <a:schemeClr val="bg2"/>
            </a:outerShdw>
          </a:effectLst>
        </p:spPr>
        <p:txBody>
          <a:bodyPr wrap="none" anchor="t">
            <a:spAutoFit/>
          </a:bodyPr>
          <a:p>
            <a:pPr lvl="0" algn="ctr">
              <a:spcBef>
                <a:spcPct val="50000"/>
              </a:spcBef>
              <a:buClr>
                <a:srgbClr val="1F3F5F"/>
              </a:buClr>
            </a:pPr>
            <a:r>
              <a:rPr lang="zh-CN" altLang="en-US">
                <a:solidFill>
                  <a:srgbClr val="FFFFFF"/>
                </a:solidFill>
                <a:latin typeface="Calibri" panose="020F0502020204030204" pitchFamily="34" charset="0"/>
                <a:ea typeface="宋体" panose="02010600030101010101" pitchFamily="2" charset="-122"/>
              </a:rPr>
              <a:t> </a:t>
            </a:r>
            <a:r>
              <a:rPr lang="zh-CN" altLang="en-US" dirty="0">
                <a:solidFill>
                  <a:srgbClr val="FFFFFF"/>
                </a:solidFill>
                <a:latin typeface="Calibri" panose="020F0502020204030204" pitchFamily="34" charset="0"/>
                <a:ea typeface="宋体" panose="02010600030101010101" pitchFamily="2" charset="-122"/>
              </a:rPr>
              <a:t>规范政府采购业务流程和手续</a:t>
            </a:r>
            <a:endParaRPr lang="en-US" altLang="zh-CN">
              <a:solidFill>
                <a:srgbClr val="FFFFFF"/>
              </a:solidFill>
              <a:latin typeface="Calibri" panose="020F0502020204030204" pitchFamily="34" charset="0"/>
              <a:ea typeface="宋体" panose="02010600030101010101" pitchFamily="2" charset="-122"/>
            </a:endParaRPr>
          </a:p>
        </p:txBody>
      </p:sp>
      <p:sp>
        <p:nvSpPr>
          <p:cNvPr id="58390" name="矩形 123926"/>
          <p:cNvSpPr/>
          <p:nvPr/>
        </p:nvSpPr>
        <p:spPr>
          <a:xfrm>
            <a:off x="2836863" y="4529138"/>
            <a:ext cx="3459162" cy="366712"/>
          </a:xfrm>
          <a:prstGeom prst="rect">
            <a:avLst/>
          </a:prstGeom>
          <a:noFill/>
          <a:ln w="9525">
            <a:noFill/>
          </a:ln>
          <a:effectLst>
            <a:outerShdw dist="17961" dir="2699999" algn="ctr" rotWithShape="0">
              <a:schemeClr val="bg2"/>
            </a:outerShdw>
          </a:effectLst>
        </p:spPr>
        <p:txBody>
          <a:bodyPr wrap="none" anchor="t">
            <a:spAutoFit/>
          </a:bodyPr>
          <a:p>
            <a:pPr lvl="0" algn="ctr">
              <a:spcBef>
                <a:spcPct val="50000"/>
              </a:spcBef>
              <a:buClr>
                <a:srgbClr val="1F3F5F"/>
              </a:buClr>
            </a:pPr>
            <a:r>
              <a:rPr lang="zh-CN" altLang="en-US">
                <a:solidFill>
                  <a:srgbClr val="FFFFFF"/>
                </a:solidFill>
                <a:latin typeface="Calibri" panose="020F0502020204030204" pitchFamily="34" charset="0"/>
                <a:ea typeface="宋体" panose="02010600030101010101" pitchFamily="2" charset="-122"/>
              </a:rPr>
              <a:t> </a:t>
            </a:r>
            <a:r>
              <a:rPr lang="zh-CN" altLang="en-US" dirty="0">
                <a:solidFill>
                  <a:srgbClr val="FFFFFF"/>
                </a:solidFill>
                <a:latin typeface="Calibri" panose="020F0502020204030204" pitchFamily="34" charset="0"/>
                <a:ea typeface="宋体" panose="02010600030101010101" pitchFamily="2" charset="-122"/>
              </a:rPr>
              <a:t>采购业务的资料管理与记录控制</a:t>
            </a:r>
            <a:endParaRPr lang="en-US" altLang="zh-CN">
              <a:solidFill>
                <a:srgbClr val="FFFFFF"/>
              </a:solidFill>
              <a:latin typeface="Calibri" panose="020F0502020204030204" pitchFamily="34" charset="0"/>
              <a:ea typeface="宋体" panose="02010600030101010101" pitchFamily="2" charset="-122"/>
            </a:endParaRPr>
          </a:p>
        </p:txBody>
      </p:sp>
      <p:sp>
        <p:nvSpPr>
          <p:cNvPr id="58391" name="矩形 123928"/>
          <p:cNvSpPr/>
          <p:nvPr/>
        </p:nvSpPr>
        <p:spPr>
          <a:xfrm>
            <a:off x="1258888" y="1916113"/>
            <a:ext cx="6734175" cy="762000"/>
          </a:xfrm>
          <a:prstGeom prst="rect">
            <a:avLst/>
          </a:prstGeom>
          <a:noFill/>
          <a:ln w="9525">
            <a:noFill/>
          </a:ln>
        </p:spPr>
        <p:txBody>
          <a:bodyPr anchor="t">
            <a:spAutoFit/>
          </a:bodyPr>
          <a:p>
            <a:pPr lvl="0" eaLnBrk="0" hangingPunct="0">
              <a:lnSpc>
                <a:spcPct val="110000"/>
              </a:lnSpc>
            </a:pPr>
            <a:r>
              <a:rPr lang="zh-CN" altLang="en-US" sz="2000" dirty="0">
                <a:solidFill>
                  <a:srgbClr val="000000"/>
                </a:solidFill>
                <a:latin typeface="Calibri" panose="020F0502020204030204" pitchFamily="34" charset="0"/>
                <a:ea typeface="楷体_GB2312" pitchFamily="49" charset="-122"/>
              </a:rPr>
              <a:t>采购计划制定与采购预算编制制度、采购活动管理制度、资产验收管理制度</a:t>
            </a:r>
            <a:endParaRPr lang="zh-CN" altLang="en-US" sz="2000" dirty="0">
              <a:solidFill>
                <a:srgbClr val="000000"/>
              </a:solidFill>
              <a:latin typeface="Calibri" panose="020F0502020204030204" pitchFamily="34" charset="0"/>
              <a:ea typeface="楷体_GB2312" pitchFamily="49" charset="-122"/>
            </a:endParaRPr>
          </a:p>
        </p:txBody>
      </p:sp>
      <p:sp>
        <p:nvSpPr>
          <p:cNvPr id="58392" name="矩形 123930"/>
          <p:cNvSpPr/>
          <p:nvPr/>
        </p:nvSpPr>
        <p:spPr>
          <a:xfrm>
            <a:off x="1258888" y="4941888"/>
            <a:ext cx="6734175" cy="762000"/>
          </a:xfrm>
          <a:prstGeom prst="rect">
            <a:avLst/>
          </a:prstGeom>
          <a:noFill/>
          <a:ln w="9525">
            <a:noFill/>
          </a:ln>
        </p:spPr>
        <p:txBody>
          <a:bodyPr anchor="t">
            <a:spAutoFit/>
          </a:bodyPr>
          <a:p>
            <a:pPr lvl="0" eaLnBrk="0" hangingPunct="0">
              <a:lnSpc>
                <a:spcPct val="110000"/>
              </a:lnSpc>
            </a:pPr>
            <a:r>
              <a:rPr lang="zh-CN" altLang="en-US" sz="2000" dirty="0">
                <a:solidFill>
                  <a:srgbClr val="000000"/>
                </a:solidFill>
                <a:latin typeface="Calibri" panose="020F0502020204030204" pitchFamily="34" charset="0"/>
                <a:ea typeface="楷体_GB2312" pitchFamily="49" charset="-122"/>
              </a:rPr>
              <a:t>采购计划、预算、批复文件、招标文件、投标文件、评标文件、合同文本、验收证明、信息内部通报、涉密规定</a:t>
            </a:r>
            <a:endParaRPr lang="zh-CN" altLang="en-US" sz="2000" dirty="0">
              <a:solidFill>
                <a:srgbClr val="000000"/>
              </a:solidFill>
              <a:latin typeface="Calibri" panose="020F0502020204030204" pitchFamily="34" charset="0"/>
              <a:ea typeface="楷体_GB2312" pitchFamily="49" charset="-122"/>
            </a:endParaRPr>
          </a:p>
        </p:txBody>
      </p:sp>
      <p:sp>
        <p:nvSpPr>
          <p:cNvPr id="58393" name="矩形 123931"/>
          <p:cNvSpPr/>
          <p:nvPr/>
        </p:nvSpPr>
        <p:spPr>
          <a:xfrm>
            <a:off x="1476375" y="5949950"/>
            <a:ext cx="6165850" cy="446088"/>
          </a:xfrm>
          <a:prstGeom prst="rect">
            <a:avLst/>
          </a:prstGeom>
          <a:noFill/>
          <a:ln w="19050" cap="flat" cmpd="sng">
            <a:solidFill>
              <a:srgbClr val="CC0000"/>
            </a:solidFill>
            <a:prstDash val="dash"/>
            <a:miter/>
            <a:headEnd type="none" w="med" len="med"/>
            <a:tailEnd type="none" w="med" len="med"/>
          </a:ln>
        </p:spPr>
        <p:txBody>
          <a:bodyPr anchor="t">
            <a:spAutoFit/>
          </a:bodyPr>
          <a:p>
            <a:pPr lvl="0" algn="ctr" eaLnBrk="0" hangingPunct="0">
              <a:lnSpc>
                <a:spcPct val="110000"/>
              </a:lnSpc>
            </a:pPr>
            <a:r>
              <a:rPr lang="zh-CN" altLang="en-US" sz="2000" dirty="0">
                <a:latin typeface="Calibri" panose="020F0502020204030204" pitchFamily="34" charset="0"/>
                <a:ea typeface="黑体" panose="02010609060101010101" pitchFamily="2" charset="-122"/>
              </a:rPr>
              <a:t>政府采购业务控制</a:t>
            </a:r>
            <a:endParaRPr lang="zh-CN" altLang="en-US" sz="2000" dirty="0">
              <a:latin typeface="Calibri" panose="020F0502020204030204" pitchFamily="34" charset="0"/>
              <a:ea typeface="黑体" panose="02010609060101010101" pitchFamily="2" charset="-122"/>
            </a:endParaRPr>
          </a:p>
        </p:txBody>
      </p:sp>
      <p:sp>
        <p:nvSpPr>
          <p:cNvPr id="58394" name="矩形 123933"/>
          <p:cNvSpPr/>
          <p:nvPr/>
        </p:nvSpPr>
        <p:spPr>
          <a:xfrm>
            <a:off x="1258888" y="3284538"/>
            <a:ext cx="6842125" cy="1096962"/>
          </a:xfrm>
          <a:prstGeom prst="rect">
            <a:avLst/>
          </a:prstGeom>
          <a:noFill/>
          <a:ln w="9525">
            <a:noFill/>
          </a:ln>
        </p:spPr>
        <p:txBody>
          <a:bodyPr anchor="t">
            <a:spAutoFit/>
          </a:bodyPr>
          <a:p>
            <a:pPr lvl="0" eaLnBrk="0" hangingPunct="0">
              <a:lnSpc>
                <a:spcPct val="110000"/>
              </a:lnSpc>
            </a:pPr>
            <a:r>
              <a:rPr lang="zh-CN" altLang="en-US" sz="2000" dirty="0">
                <a:solidFill>
                  <a:srgbClr val="000000"/>
                </a:solidFill>
                <a:latin typeface="Calibri" panose="020F0502020204030204" pitchFamily="34" charset="0"/>
                <a:ea typeface="楷体_GB2312" pitchFamily="49" charset="-122"/>
              </a:rPr>
              <a:t>采购计划制定</a:t>
            </a:r>
            <a:r>
              <a:rPr lang="en-US" altLang="zh-CN" sz="2000">
                <a:solidFill>
                  <a:srgbClr val="000000"/>
                </a:solidFill>
                <a:latin typeface="Calibri" panose="020F0502020204030204" pitchFamily="34" charset="0"/>
                <a:ea typeface="楷体_GB2312" pitchFamily="49" charset="-122"/>
              </a:rPr>
              <a:t>——</a:t>
            </a:r>
            <a:r>
              <a:rPr lang="zh-CN" altLang="en-US" sz="2000" dirty="0">
                <a:solidFill>
                  <a:srgbClr val="000000"/>
                </a:solidFill>
                <a:latin typeface="Calibri" panose="020F0502020204030204" pitchFamily="34" charset="0"/>
                <a:ea typeface="楷体_GB2312" pitchFamily="49" charset="-122"/>
              </a:rPr>
              <a:t>单位内部审批</a:t>
            </a:r>
            <a:r>
              <a:rPr lang="en-US" altLang="zh-CN" sz="2000">
                <a:solidFill>
                  <a:srgbClr val="000000"/>
                </a:solidFill>
                <a:latin typeface="Calibri" panose="020F0502020204030204" pitchFamily="34" charset="0"/>
                <a:ea typeface="楷体_GB2312" pitchFamily="49" charset="-122"/>
              </a:rPr>
              <a:t>——</a:t>
            </a:r>
            <a:r>
              <a:rPr lang="zh-CN" altLang="en-US" sz="2000" dirty="0">
                <a:solidFill>
                  <a:srgbClr val="000000"/>
                </a:solidFill>
                <a:latin typeface="Calibri" panose="020F0502020204030204" pitchFamily="34" charset="0"/>
                <a:ea typeface="楷体_GB2312" pitchFamily="49" charset="-122"/>
              </a:rPr>
              <a:t>采购预算编制</a:t>
            </a:r>
            <a:r>
              <a:rPr lang="en-US" altLang="zh-CN" sz="2000">
                <a:solidFill>
                  <a:srgbClr val="000000"/>
                </a:solidFill>
                <a:latin typeface="Calibri" panose="020F0502020204030204" pitchFamily="34" charset="0"/>
                <a:ea typeface="楷体_GB2312" pitchFamily="49" charset="-122"/>
              </a:rPr>
              <a:t>——</a:t>
            </a:r>
            <a:r>
              <a:rPr lang="zh-CN" altLang="en-US" sz="2000" dirty="0">
                <a:solidFill>
                  <a:srgbClr val="000000"/>
                </a:solidFill>
                <a:latin typeface="Calibri" panose="020F0502020204030204" pitchFamily="34" charset="0"/>
                <a:ea typeface="楷体_GB2312" pitchFamily="49" charset="-122"/>
              </a:rPr>
              <a:t>招标文件准备</a:t>
            </a:r>
            <a:r>
              <a:rPr lang="en-US" altLang="zh-CN" sz="2000">
                <a:solidFill>
                  <a:srgbClr val="000000"/>
                </a:solidFill>
                <a:latin typeface="Calibri" panose="020F0502020204030204" pitchFamily="34" charset="0"/>
                <a:ea typeface="楷体_GB2312" pitchFamily="49" charset="-122"/>
              </a:rPr>
              <a:t>——</a:t>
            </a:r>
            <a:r>
              <a:rPr lang="zh-CN" altLang="en-US" sz="2000" dirty="0">
                <a:solidFill>
                  <a:srgbClr val="000000"/>
                </a:solidFill>
                <a:latin typeface="Calibri" panose="020F0502020204030204" pitchFamily="34" charset="0"/>
                <a:ea typeface="楷体_GB2312" pitchFamily="49" charset="-122"/>
              </a:rPr>
              <a:t>社会公开招标</a:t>
            </a:r>
            <a:r>
              <a:rPr lang="en-US" altLang="zh-CN" sz="2000">
                <a:solidFill>
                  <a:srgbClr val="000000"/>
                </a:solidFill>
                <a:latin typeface="Calibri" panose="020F0502020204030204" pitchFamily="34" charset="0"/>
                <a:ea typeface="楷体_GB2312" pitchFamily="49" charset="-122"/>
              </a:rPr>
              <a:t>——</a:t>
            </a:r>
            <a:r>
              <a:rPr lang="zh-CN" altLang="en-US" sz="2000" dirty="0">
                <a:solidFill>
                  <a:srgbClr val="000000"/>
                </a:solidFill>
                <a:latin typeface="Calibri" panose="020F0502020204030204" pitchFamily="34" charset="0"/>
                <a:ea typeface="楷体_GB2312" pitchFamily="49" charset="-122"/>
              </a:rPr>
              <a:t>采购合同签订</a:t>
            </a:r>
            <a:r>
              <a:rPr lang="en-US" altLang="zh-CN" sz="2000">
                <a:solidFill>
                  <a:srgbClr val="000000"/>
                </a:solidFill>
                <a:latin typeface="Calibri" panose="020F0502020204030204" pitchFamily="34" charset="0"/>
                <a:ea typeface="楷体_GB2312" pitchFamily="49" charset="-122"/>
              </a:rPr>
              <a:t>——</a:t>
            </a:r>
            <a:r>
              <a:rPr lang="zh-CN" altLang="en-US" sz="2000" dirty="0">
                <a:solidFill>
                  <a:srgbClr val="000000"/>
                </a:solidFill>
                <a:latin typeface="Calibri" panose="020F0502020204030204" pitchFamily="34" charset="0"/>
                <a:ea typeface="楷体_GB2312" pitchFamily="49" charset="-122"/>
              </a:rPr>
              <a:t>采购资产验收</a:t>
            </a:r>
            <a:r>
              <a:rPr lang="en-US" altLang="zh-CN" sz="2000">
                <a:solidFill>
                  <a:srgbClr val="000000"/>
                </a:solidFill>
                <a:latin typeface="Calibri" panose="020F0502020204030204" pitchFamily="34" charset="0"/>
                <a:ea typeface="楷体_GB2312" pitchFamily="49" charset="-122"/>
              </a:rPr>
              <a:t>——</a:t>
            </a:r>
            <a:r>
              <a:rPr lang="zh-CN" altLang="en-US" sz="2000" dirty="0">
                <a:solidFill>
                  <a:srgbClr val="000000"/>
                </a:solidFill>
                <a:latin typeface="Calibri" panose="020F0502020204030204" pitchFamily="34" charset="0"/>
                <a:ea typeface="楷体_GB2312" pitchFamily="49" charset="-122"/>
              </a:rPr>
              <a:t>资产管理与使用</a:t>
            </a:r>
            <a:r>
              <a:rPr lang="zh-CN" altLang="en-US" sz="2000" dirty="0">
                <a:solidFill>
                  <a:srgbClr val="CC0000"/>
                </a:solidFill>
                <a:latin typeface="Calibri" panose="020F0502020204030204" pitchFamily="34" charset="0"/>
                <a:ea typeface="楷体_GB2312" pitchFamily="49" charset="-122"/>
              </a:rPr>
              <a:t>（体现不相容职务分离控制）</a:t>
            </a:r>
            <a:endParaRPr lang="zh-CN" altLang="en-US" sz="2000" dirty="0">
              <a:solidFill>
                <a:srgbClr val="CC0000"/>
              </a:solidFill>
              <a:latin typeface="Calibri" panose="020F0502020204030204" pitchFamily="34" charset="0"/>
              <a:ea typeface="楷体_GB2312" pitchFamily="49" charset="-122"/>
            </a:endParaRPr>
          </a:p>
        </p:txBody>
      </p:sp>
      <p:sp>
        <p:nvSpPr>
          <p:cNvPr id="58395" name="日期占位符 1"/>
          <p:cNvSpPr/>
          <p:nvPr>
            <p:ph type="dt" sz="half" idx="10"/>
          </p:nvPr>
        </p:nvSpPr>
        <p:spPr/>
        <p:txBody>
          <a:bodyPr anchor="t"/>
          <a:p>
            <a:endParaRPr lang="zh-CN" altLang="en-US" dirty="0">
              <a:ea typeface="宋体" panose="02010600030101010101" pitchFamily="2" charset="-122"/>
            </a:endParaRP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3" name="标题 1"/>
          <p:cNvSpPr>
            <a:spLocks noGrp="1"/>
          </p:cNvSpPr>
          <p:nvPr>
            <p:ph type="title"/>
          </p:nvPr>
        </p:nvSpPr>
        <p:spPr/>
        <p:txBody>
          <a:bodyPr anchor="ctr"/>
          <a:p>
            <a:r>
              <a:rPr lang="en-US" altLang="zh-CN"/>
              <a:t>1</a:t>
            </a:r>
            <a:r>
              <a:rPr lang="zh-CN" altLang="en-US"/>
              <a:t>、</a:t>
            </a:r>
            <a:r>
              <a:rPr lang="zh-CN" altLang="en-US">
                <a:sym typeface="Arial" panose="020B0604020202020204" pitchFamily="34" charset="0"/>
              </a:rPr>
              <a:t>建立健全政府采购内部管理制度</a:t>
            </a:r>
            <a:endParaRPr lang="zh-CN" altLang="en-US"/>
          </a:p>
        </p:txBody>
      </p:sp>
      <p:sp>
        <p:nvSpPr>
          <p:cNvPr id="59394" name="内容占位符 2"/>
          <p:cNvSpPr>
            <a:spLocks noGrp="1"/>
          </p:cNvSpPr>
          <p:nvPr>
            <p:ph idx="1"/>
          </p:nvPr>
        </p:nvSpPr>
        <p:spPr/>
        <p:txBody>
          <a:bodyPr anchor="t"/>
          <a:p>
            <a:r>
              <a:rPr lang="zh-CN" altLang="en-US" b="1">
                <a:latin typeface="楷体" panose="02010609060101010101" charset="-122"/>
                <a:ea typeface="楷体" panose="02010609060101010101" charset="-122"/>
              </a:rPr>
              <a:t>（</a:t>
            </a:r>
            <a:r>
              <a:rPr lang="en-US" altLang="zh-CN" b="1">
                <a:latin typeface="楷体" panose="02010609060101010101" charset="-122"/>
                <a:ea typeface="楷体" panose="02010609060101010101" charset="-122"/>
              </a:rPr>
              <a:t>1</a:t>
            </a:r>
            <a:r>
              <a:rPr lang="zh-CN" altLang="en-US" b="1">
                <a:latin typeface="楷体" panose="02010609060101010101" charset="-122"/>
                <a:ea typeface="楷体" panose="02010609060101010101" charset="-122"/>
              </a:rPr>
              <a:t>）单位应当建立健全政府采购预算与计划管理、政府采购活动管理、验收管理等政府采购内部管理制度。</a:t>
            </a:r>
            <a:endParaRPr lang="zh-CN" altLang="en-US" b="1">
              <a:latin typeface="楷体" panose="02010609060101010101" charset="-122"/>
              <a:ea typeface="楷体" panose="02010609060101010101" charset="-122"/>
            </a:endParaRPr>
          </a:p>
          <a:p>
            <a:r>
              <a:rPr lang="zh-CN" altLang="en-US" b="1">
                <a:latin typeface="楷体" panose="02010609060101010101" charset="-122"/>
                <a:ea typeface="楷体" panose="02010609060101010101" charset="-122"/>
              </a:rPr>
              <a:t>（</a:t>
            </a:r>
            <a:r>
              <a:rPr lang="en-US" altLang="zh-CN" b="1">
                <a:latin typeface="楷体" panose="02010609060101010101" charset="-122"/>
                <a:ea typeface="楷体" panose="02010609060101010101" charset="-122"/>
              </a:rPr>
              <a:t>2</a:t>
            </a:r>
            <a:r>
              <a:rPr lang="zh-CN" altLang="en-US" b="1">
                <a:latin typeface="楷体" panose="02010609060101010101" charset="-122"/>
                <a:ea typeface="楷体" panose="02010609060101010101" charset="-122"/>
              </a:rPr>
              <a:t>）单位应当明确相关岗位的职责权限，确保政府采购需求制定与内部审批、招标文件准备与复核、合同签订与验收、验收与保管等不相容岗位相互分离。</a:t>
            </a:r>
            <a:endParaRPr lang="zh-CN" altLang="en-US" b="1">
              <a:latin typeface="楷体" panose="02010609060101010101" charset="-122"/>
              <a:ea typeface="楷体" panose="02010609060101010101" charset="-122"/>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7" name="标题 1"/>
          <p:cNvSpPr>
            <a:spLocks noGrp="1"/>
          </p:cNvSpPr>
          <p:nvPr>
            <p:ph type="title"/>
          </p:nvPr>
        </p:nvSpPr>
        <p:spPr/>
        <p:txBody>
          <a:bodyPr anchor="ctr"/>
          <a:p>
            <a:pPr algn="ctr"/>
            <a:r>
              <a:rPr lang="en-US" altLang="zh-CN"/>
              <a:t>2</a:t>
            </a:r>
            <a:r>
              <a:rPr lang="zh-CN" altLang="en-US"/>
              <a:t>、</a:t>
            </a:r>
            <a:r>
              <a:rPr lang="zh-CN" altLang="en-US">
                <a:sym typeface="Arial" panose="020B0604020202020204" pitchFamily="34" charset="0"/>
              </a:rPr>
              <a:t>加强对政府采购预算管理</a:t>
            </a:r>
            <a:endParaRPr lang="zh-CN" altLang="en-US"/>
          </a:p>
        </p:txBody>
      </p:sp>
      <p:sp>
        <p:nvSpPr>
          <p:cNvPr id="60418" name="内容占位符 2"/>
          <p:cNvSpPr>
            <a:spLocks noGrp="1"/>
          </p:cNvSpPr>
          <p:nvPr>
            <p:ph idx="1"/>
          </p:nvPr>
        </p:nvSpPr>
        <p:spPr/>
        <p:txBody>
          <a:bodyPr anchor="t"/>
          <a:p>
            <a:r>
              <a:rPr lang="zh-CN" altLang="en-US" b="1">
                <a:latin typeface="楷体" panose="02010609060101010101" charset="-122"/>
                <a:ea typeface="楷体" panose="02010609060101010101" charset="-122"/>
              </a:rPr>
              <a:t>（</a:t>
            </a:r>
            <a:r>
              <a:rPr lang="en-US" altLang="zh-CN" b="1">
                <a:latin typeface="楷体" panose="02010609060101010101" charset="-122"/>
                <a:ea typeface="楷体" panose="02010609060101010101" charset="-122"/>
              </a:rPr>
              <a:t>1</a:t>
            </a:r>
            <a:r>
              <a:rPr lang="zh-CN" altLang="en-US" b="1">
                <a:latin typeface="楷体" panose="02010609060101010101" charset="-122"/>
                <a:ea typeface="楷体" panose="02010609060101010101" charset="-122"/>
              </a:rPr>
              <a:t>）单位应当加强对政府采购业务预算与计划的管理。</a:t>
            </a:r>
            <a:endParaRPr lang="zh-CN" altLang="en-US" b="1">
              <a:latin typeface="楷体" panose="02010609060101010101" charset="-122"/>
              <a:ea typeface="楷体" panose="02010609060101010101" charset="-122"/>
            </a:endParaRPr>
          </a:p>
          <a:p>
            <a:r>
              <a:rPr lang="zh-CN" altLang="en-US" b="1">
                <a:latin typeface="楷体" panose="02010609060101010101" charset="-122"/>
                <a:ea typeface="楷体" panose="02010609060101010101" charset="-122"/>
              </a:rPr>
              <a:t>（</a:t>
            </a:r>
            <a:r>
              <a:rPr lang="en-US" altLang="zh-CN" b="1">
                <a:latin typeface="楷体" panose="02010609060101010101" charset="-122"/>
                <a:ea typeface="楷体" panose="02010609060101010101" charset="-122"/>
              </a:rPr>
              <a:t>2</a:t>
            </a:r>
            <a:r>
              <a:rPr lang="zh-CN" altLang="en-US" b="1">
                <a:latin typeface="楷体" panose="02010609060101010101" charset="-122"/>
                <a:ea typeface="楷体" panose="02010609060101010101" charset="-122"/>
              </a:rPr>
              <a:t>）建立预算编制、政府采购和资产管理等部门或岗位之间的沟通协调机制。</a:t>
            </a:r>
            <a:endParaRPr lang="zh-CN" altLang="en-US" b="1">
              <a:latin typeface="楷体" panose="02010609060101010101" charset="-122"/>
              <a:ea typeface="楷体" panose="02010609060101010101" charset="-122"/>
            </a:endParaRPr>
          </a:p>
          <a:p>
            <a:r>
              <a:rPr lang="zh-CN" altLang="en-US" b="1">
                <a:latin typeface="楷体" panose="02010609060101010101" charset="-122"/>
                <a:ea typeface="楷体" panose="02010609060101010101" charset="-122"/>
              </a:rPr>
              <a:t>（</a:t>
            </a:r>
            <a:r>
              <a:rPr lang="en-US" altLang="zh-CN" b="1">
                <a:latin typeface="楷体" panose="02010609060101010101" charset="-122"/>
                <a:ea typeface="楷体" panose="02010609060101010101" charset="-122"/>
              </a:rPr>
              <a:t>3</a:t>
            </a:r>
            <a:r>
              <a:rPr lang="zh-CN" altLang="en-US" b="1">
                <a:latin typeface="楷体" panose="02010609060101010101" charset="-122"/>
                <a:ea typeface="楷体" panose="02010609060101010101" charset="-122"/>
              </a:rPr>
              <a:t>）根据本单位实际需求和相关标准编制政府采购预算，按照已批复的预算安排政府采购计划。</a:t>
            </a:r>
            <a:endParaRPr lang="zh-CN" altLang="en-US" b="1">
              <a:latin typeface="楷体" panose="02010609060101010101" charset="-122"/>
              <a:ea typeface="楷体" panose="02010609060101010101" charset="-122"/>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1" name="标题 1"/>
          <p:cNvSpPr>
            <a:spLocks noGrp="1"/>
          </p:cNvSpPr>
          <p:nvPr>
            <p:ph type="title"/>
          </p:nvPr>
        </p:nvSpPr>
        <p:spPr/>
        <p:txBody>
          <a:bodyPr anchor="ctr"/>
          <a:p>
            <a:r>
              <a:rPr lang="en-US" altLang="zh-CN">
                <a:sym typeface="Arial" panose="020B0604020202020204" pitchFamily="34" charset="0"/>
              </a:rPr>
              <a:t>3</a:t>
            </a:r>
            <a:r>
              <a:rPr lang="zh-CN" altLang="en-US">
                <a:sym typeface="Arial" panose="020B0604020202020204" pitchFamily="34" charset="0"/>
              </a:rPr>
              <a:t>、加强对政府采购活动的管理</a:t>
            </a:r>
            <a:endParaRPr lang="zh-CN" altLang="en-US"/>
          </a:p>
        </p:txBody>
      </p:sp>
      <p:sp>
        <p:nvSpPr>
          <p:cNvPr id="61442" name="内容占位符 2"/>
          <p:cNvSpPr>
            <a:spLocks noGrp="1"/>
          </p:cNvSpPr>
          <p:nvPr>
            <p:ph idx="1"/>
          </p:nvPr>
        </p:nvSpPr>
        <p:spPr>
          <a:xfrm>
            <a:off x="457200" y="1201738"/>
            <a:ext cx="8229600" cy="5122862"/>
          </a:xfrm>
        </p:spPr>
        <p:txBody>
          <a:bodyPr anchor="t"/>
          <a:p>
            <a:r>
              <a:rPr lang="zh-CN" altLang="en-US" sz="2800" b="1">
                <a:latin typeface="楷体" panose="02010609060101010101" charset="-122"/>
                <a:ea typeface="楷体" panose="02010609060101010101" charset="-122"/>
              </a:rPr>
              <a:t>（</a:t>
            </a:r>
            <a:r>
              <a:rPr lang="en-US" altLang="zh-CN" sz="2800" b="1">
                <a:latin typeface="楷体" panose="02010609060101010101" charset="-122"/>
                <a:ea typeface="楷体" panose="02010609060101010101" charset="-122"/>
              </a:rPr>
              <a:t>1</a:t>
            </a:r>
            <a:r>
              <a:rPr lang="zh-CN" altLang="en-US" sz="2800" b="1">
                <a:latin typeface="楷体" panose="02010609060101010101" charset="-122"/>
                <a:ea typeface="楷体" panose="02010609060101010101" charset="-122"/>
              </a:rPr>
              <a:t>）对政府采购活动实施归口管理，在政府采购活动中建立政府采购、资产管理、财会、内部审计、纪检监察等部门或岗位相互协调、相互制约的机制。</a:t>
            </a:r>
            <a:endParaRPr lang="zh-CN" altLang="en-US" sz="2800" b="1">
              <a:latin typeface="楷体" panose="02010609060101010101" charset="-122"/>
              <a:ea typeface="楷体" panose="02010609060101010101" charset="-122"/>
            </a:endParaRPr>
          </a:p>
          <a:p>
            <a:r>
              <a:rPr lang="zh-CN" altLang="en-US" sz="2800" b="1">
                <a:latin typeface="楷体" panose="02010609060101010101" charset="-122"/>
                <a:ea typeface="楷体" panose="02010609060101010101" charset="-122"/>
              </a:rPr>
              <a:t>（</a:t>
            </a:r>
            <a:r>
              <a:rPr lang="en-US" altLang="zh-CN" sz="2800" b="1">
                <a:latin typeface="楷体" panose="02010609060101010101" charset="-122"/>
                <a:ea typeface="楷体" panose="02010609060101010101" charset="-122"/>
              </a:rPr>
              <a:t>2</a:t>
            </a:r>
            <a:r>
              <a:rPr lang="zh-CN" altLang="en-US" sz="2800" b="1">
                <a:latin typeface="楷体" panose="02010609060101010101" charset="-122"/>
                <a:ea typeface="楷体" panose="02010609060101010101" charset="-122"/>
              </a:rPr>
              <a:t>）单位应当加强对政府采购申请的内部审核，按照规定选择政府采购方式、发布政府采购信息。</a:t>
            </a:r>
            <a:endParaRPr lang="zh-CN" altLang="en-US" sz="2800" b="1">
              <a:latin typeface="楷体" panose="02010609060101010101" charset="-122"/>
              <a:ea typeface="楷体" panose="02010609060101010101" charset="-122"/>
            </a:endParaRPr>
          </a:p>
          <a:p>
            <a:r>
              <a:rPr lang="zh-CN" altLang="en-US" sz="2800" b="1">
                <a:latin typeface="楷体" panose="02010609060101010101" charset="-122"/>
                <a:ea typeface="楷体" panose="02010609060101010101" charset="-122"/>
              </a:rPr>
              <a:t>（</a:t>
            </a:r>
            <a:r>
              <a:rPr lang="en-US" altLang="zh-CN" sz="2800" b="1">
                <a:latin typeface="楷体" panose="02010609060101010101" charset="-122"/>
                <a:ea typeface="楷体" panose="02010609060101010101" charset="-122"/>
              </a:rPr>
              <a:t>3</a:t>
            </a:r>
            <a:r>
              <a:rPr lang="zh-CN" altLang="en-US" sz="2800" b="1">
                <a:latin typeface="楷体" panose="02010609060101010101" charset="-122"/>
                <a:ea typeface="楷体" panose="02010609060101010101" charset="-122"/>
              </a:rPr>
              <a:t>）对政府采购进口产品、变更政府采购方式等事项应当加强内部审核，严格履行审批手续。</a:t>
            </a:r>
            <a:endParaRPr lang="zh-CN" altLang="en-US" sz="2800" b="1">
              <a:latin typeface="楷体" panose="02010609060101010101" charset="-122"/>
              <a:ea typeface="楷体" panose="02010609060101010101" charset="-122"/>
            </a:endParaRPr>
          </a:p>
          <a:p>
            <a:r>
              <a:rPr lang="zh-CN" altLang="en-US" b="1">
                <a:sym typeface="+mn-ea"/>
              </a:rPr>
              <a:t>考核：政府采购合规，落实政府采购政策，</a:t>
            </a:r>
            <a:r>
              <a:rPr lang="zh-CN" altLang="en-US" b="1">
                <a:sym typeface="宋体" panose="02010600030101010101" pitchFamily="2" charset="-122"/>
              </a:rPr>
              <a:t>政府采购方式变更和采购进口产品报批</a:t>
            </a:r>
            <a:endParaRPr lang="zh-CN" altLang="en-US" b="1">
              <a:latin typeface="楷体" panose="02010609060101010101" charset="-122"/>
              <a:ea typeface="楷体" panose="02010609060101010101" charset="-122"/>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5" name="标题 1"/>
          <p:cNvSpPr>
            <a:spLocks noGrp="1"/>
          </p:cNvSpPr>
          <p:nvPr>
            <p:ph type="title"/>
          </p:nvPr>
        </p:nvSpPr>
        <p:spPr/>
        <p:txBody>
          <a:bodyPr anchor="ctr"/>
          <a:p>
            <a:r>
              <a:rPr lang="en-US" altLang="zh-CN">
                <a:sym typeface="Arial" panose="020B0604020202020204" pitchFamily="34" charset="0"/>
              </a:rPr>
              <a:t>4</a:t>
            </a:r>
            <a:r>
              <a:rPr lang="zh-CN" altLang="en-US">
                <a:sym typeface="Arial" panose="020B0604020202020204" pitchFamily="34" charset="0"/>
              </a:rPr>
              <a:t>、加强验收质疑投诉答复的管理</a:t>
            </a:r>
            <a:endParaRPr lang="zh-CN" altLang="en-US">
              <a:sym typeface="Arial" panose="020B0604020202020204" pitchFamily="34" charset="0"/>
            </a:endParaRPr>
          </a:p>
        </p:txBody>
      </p:sp>
      <p:sp>
        <p:nvSpPr>
          <p:cNvPr id="62466" name="内容占位符 2"/>
          <p:cNvSpPr>
            <a:spLocks noGrp="1"/>
          </p:cNvSpPr>
          <p:nvPr>
            <p:ph idx="1"/>
          </p:nvPr>
        </p:nvSpPr>
        <p:spPr/>
        <p:txBody>
          <a:bodyPr anchor="t"/>
          <a:p>
            <a:r>
              <a:rPr lang="zh-CN" altLang="en-US" b="1">
                <a:latin typeface="楷体" panose="02010609060101010101" charset="-122"/>
                <a:ea typeface="楷体" panose="02010609060101010101" charset="-122"/>
              </a:rPr>
              <a:t>（</a:t>
            </a:r>
            <a:r>
              <a:rPr lang="en-US" altLang="zh-CN" b="1">
                <a:latin typeface="楷体" panose="02010609060101010101" charset="-122"/>
                <a:ea typeface="楷体" panose="02010609060101010101" charset="-122"/>
              </a:rPr>
              <a:t>1</a:t>
            </a:r>
            <a:r>
              <a:rPr lang="zh-CN" altLang="en-US" b="1">
                <a:latin typeface="楷体" panose="02010609060101010101" charset="-122"/>
                <a:ea typeface="楷体" panose="02010609060101010101" charset="-122"/>
              </a:rPr>
              <a:t>）单位应当加强对政府采购项目验收的管理。根据规定的验收制度和政府采购文件，由指定部门或专人对所购物品的品种、规格、数量、质量和其他相关内容进行验收，并出具验收证明。</a:t>
            </a:r>
            <a:endParaRPr lang="zh-CN" altLang="en-US" b="1">
              <a:latin typeface="楷体" panose="02010609060101010101" charset="-122"/>
              <a:ea typeface="楷体" panose="02010609060101010101" charset="-122"/>
            </a:endParaRPr>
          </a:p>
          <a:p>
            <a:r>
              <a:rPr lang="zh-CN" altLang="en-US" b="1">
                <a:latin typeface="楷体" panose="02010609060101010101" charset="-122"/>
                <a:ea typeface="楷体" panose="02010609060101010101" charset="-122"/>
                <a:sym typeface="Arial" panose="020B0604020202020204" pitchFamily="34" charset="0"/>
              </a:rPr>
              <a:t>（2）单位应当加强对政府采购业务质疑投诉答复的管理。指定牵头部门负责、相关部门参加，按照国家有关规定做好政府采购业务质疑投诉答复工作。</a:t>
            </a:r>
            <a:endParaRPr lang="zh-CN" altLang="en-US" b="1">
              <a:latin typeface="楷体" panose="02010609060101010101" charset="-122"/>
              <a:ea typeface="楷体" panose="02010609060101010101" charset="-122"/>
              <a:sym typeface="Arial" panose="020B0604020202020204"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89" name="标题 1"/>
          <p:cNvSpPr>
            <a:spLocks noGrp="1"/>
          </p:cNvSpPr>
          <p:nvPr>
            <p:ph type="title"/>
          </p:nvPr>
        </p:nvSpPr>
        <p:spPr/>
        <p:txBody>
          <a:bodyPr anchor="ctr"/>
          <a:p>
            <a:r>
              <a:rPr lang="en-US" altLang="zh-CN"/>
              <a:t>5</a:t>
            </a:r>
            <a:r>
              <a:rPr lang="zh-CN" altLang="en-US"/>
              <a:t>、</a:t>
            </a:r>
            <a:r>
              <a:rPr lang="zh-CN" altLang="en-US">
                <a:sym typeface="Arial" panose="020B0604020202020204" pitchFamily="34" charset="0"/>
              </a:rPr>
              <a:t>加强采购记录控制与保密管理</a:t>
            </a:r>
            <a:endParaRPr lang="zh-CN" altLang="en-US"/>
          </a:p>
        </p:txBody>
      </p:sp>
      <p:sp>
        <p:nvSpPr>
          <p:cNvPr id="63490" name="内容占位符 2"/>
          <p:cNvSpPr>
            <a:spLocks noGrp="1"/>
          </p:cNvSpPr>
          <p:nvPr>
            <p:ph idx="1"/>
          </p:nvPr>
        </p:nvSpPr>
        <p:spPr>
          <a:xfrm>
            <a:off x="457200" y="1238250"/>
            <a:ext cx="8229600" cy="5086350"/>
          </a:xfrm>
        </p:spPr>
        <p:txBody>
          <a:bodyPr anchor="t"/>
          <a:p>
            <a:r>
              <a:rPr lang="zh-CN" altLang="en-US" b="1">
                <a:latin typeface="楷体" panose="02010609060101010101" charset="-122"/>
                <a:ea typeface="楷体" panose="02010609060101010101" charset="-122"/>
              </a:rPr>
              <a:t>（</a:t>
            </a:r>
            <a:r>
              <a:rPr lang="en-US" altLang="zh-CN" b="1">
                <a:latin typeface="楷体" panose="02010609060101010101" charset="-122"/>
                <a:ea typeface="楷体" panose="02010609060101010101" charset="-122"/>
              </a:rPr>
              <a:t>1</a:t>
            </a:r>
            <a:r>
              <a:rPr lang="zh-CN" altLang="en-US" b="1">
                <a:latin typeface="楷体" panose="02010609060101010101" charset="-122"/>
                <a:ea typeface="楷体" panose="02010609060101010101" charset="-122"/>
              </a:rPr>
              <a:t>）单位应当加强对政府采购业务的记录控制。妥善保管政府采购预算与计划、各类批复文件、招标文件、投标文件、评标文件、合同文本、验收证明等政府采购业务相关资料。定期对政府采购业务信息进行分类统计，并在内部进行通报。</a:t>
            </a:r>
            <a:endParaRPr lang="zh-CN" altLang="en-US" b="1">
              <a:latin typeface="楷体" panose="02010609060101010101" charset="-122"/>
              <a:ea typeface="楷体" panose="02010609060101010101" charset="-122"/>
            </a:endParaRPr>
          </a:p>
          <a:p>
            <a:r>
              <a:rPr lang="zh-CN" altLang="en-US" b="1">
                <a:latin typeface="楷体" panose="02010609060101010101" charset="-122"/>
                <a:ea typeface="楷体" panose="02010609060101010101" charset="-122"/>
              </a:rPr>
              <a:t>（</a:t>
            </a:r>
            <a:r>
              <a:rPr lang="en-US" altLang="zh-CN" b="1">
                <a:latin typeface="楷体" panose="02010609060101010101" charset="-122"/>
                <a:ea typeface="楷体" panose="02010609060101010101" charset="-122"/>
              </a:rPr>
              <a:t>2</a:t>
            </a:r>
            <a:r>
              <a:rPr lang="zh-CN" altLang="en-US" b="1">
                <a:latin typeface="楷体" panose="02010609060101010101" charset="-122"/>
                <a:ea typeface="楷体" panose="02010609060101010101" charset="-122"/>
              </a:rPr>
              <a:t>）单位应当加强对涉密政府采购项目安全保密的管理。对于涉密政府采购项目，单位应当与相关供应商或采购中介机构签订保密协议或者在合同中设定保密条款。</a:t>
            </a:r>
            <a:endParaRPr lang="zh-CN" altLang="en-US" b="1">
              <a:latin typeface="楷体" panose="02010609060101010101" charset="-122"/>
              <a:ea typeface="楷体" panose="02010609060101010101" charset="-122"/>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3" name="标题 132097"/>
          <p:cNvSpPr>
            <a:spLocks noGrp="1"/>
          </p:cNvSpPr>
          <p:nvPr>
            <p:ph type="title"/>
          </p:nvPr>
        </p:nvSpPr>
        <p:spPr/>
        <p:txBody>
          <a:bodyPr anchor="ctr"/>
          <a:p>
            <a:r>
              <a:rPr lang="zh-CN" altLang="en-US" sz="4000" b="0" dirty="0">
                <a:ea typeface="黑体" panose="02010609060101010101" pitchFamily="2" charset="-122"/>
              </a:rPr>
              <a:t>（四）资产内部控制</a:t>
            </a:r>
            <a:endParaRPr lang="en-US" altLang="zh-CN" sz="4000" b="0">
              <a:ea typeface="黑体" panose="02010609060101010101" pitchFamily="2" charset="-122"/>
            </a:endParaRPr>
          </a:p>
        </p:txBody>
      </p:sp>
      <p:sp>
        <p:nvSpPr>
          <p:cNvPr id="64514" name="任意多边形 132295"/>
          <p:cNvSpPr/>
          <p:nvPr/>
        </p:nvSpPr>
        <p:spPr>
          <a:xfrm rot="-424169">
            <a:off x="323850" y="3284538"/>
            <a:ext cx="1525588" cy="1905000"/>
          </a:xfrm>
          <a:custGeom>
            <a:avLst/>
            <a:gdLst/>
            <a:ahLst/>
            <a:cxnLst/>
            <a:pathLst>
              <a:path w="2220" h="2878">
                <a:moveTo>
                  <a:pt x="832" y="20"/>
                </a:moveTo>
                <a:lnTo>
                  <a:pt x="784" y="20"/>
                </a:lnTo>
                <a:lnTo>
                  <a:pt x="756" y="0"/>
                </a:lnTo>
                <a:lnTo>
                  <a:pt x="676" y="20"/>
                </a:lnTo>
                <a:lnTo>
                  <a:pt x="624" y="44"/>
                </a:lnTo>
                <a:lnTo>
                  <a:pt x="568" y="112"/>
                </a:lnTo>
                <a:lnTo>
                  <a:pt x="536" y="164"/>
                </a:lnTo>
                <a:lnTo>
                  <a:pt x="508" y="208"/>
                </a:lnTo>
                <a:lnTo>
                  <a:pt x="464" y="212"/>
                </a:lnTo>
                <a:lnTo>
                  <a:pt x="392" y="164"/>
                </a:lnTo>
                <a:lnTo>
                  <a:pt x="352" y="140"/>
                </a:lnTo>
                <a:lnTo>
                  <a:pt x="300" y="164"/>
                </a:lnTo>
                <a:lnTo>
                  <a:pt x="280" y="184"/>
                </a:lnTo>
                <a:lnTo>
                  <a:pt x="216" y="184"/>
                </a:lnTo>
                <a:lnTo>
                  <a:pt x="180" y="156"/>
                </a:lnTo>
                <a:lnTo>
                  <a:pt x="108" y="152"/>
                </a:lnTo>
                <a:lnTo>
                  <a:pt x="48" y="184"/>
                </a:lnTo>
                <a:lnTo>
                  <a:pt x="16" y="184"/>
                </a:lnTo>
                <a:lnTo>
                  <a:pt x="0" y="264"/>
                </a:lnTo>
                <a:lnTo>
                  <a:pt x="4" y="312"/>
                </a:lnTo>
                <a:lnTo>
                  <a:pt x="68" y="368"/>
                </a:lnTo>
                <a:lnTo>
                  <a:pt x="124" y="408"/>
                </a:lnTo>
                <a:lnTo>
                  <a:pt x="196" y="432"/>
                </a:lnTo>
                <a:lnTo>
                  <a:pt x="224" y="460"/>
                </a:lnTo>
                <a:lnTo>
                  <a:pt x="256" y="588"/>
                </a:lnTo>
                <a:lnTo>
                  <a:pt x="272" y="636"/>
                </a:lnTo>
                <a:lnTo>
                  <a:pt x="272" y="664"/>
                </a:lnTo>
                <a:lnTo>
                  <a:pt x="276" y="724"/>
                </a:lnTo>
                <a:lnTo>
                  <a:pt x="256" y="812"/>
                </a:lnTo>
                <a:lnTo>
                  <a:pt x="248" y="900"/>
                </a:lnTo>
                <a:lnTo>
                  <a:pt x="216" y="964"/>
                </a:lnTo>
                <a:lnTo>
                  <a:pt x="216" y="1012"/>
                </a:lnTo>
                <a:lnTo>
                  <a:pt x="180" y="1072"/>
                </a:lnTo>
                <a:lnTo>
                  <a:pt x="180" y="1100"/>
                </a:lnTo>
                <a:lnTo>
                  <a:pt x="132" y="1160"/>
                </a:lnTo>
                <a:lnTo>
                  <a:pt x="144" y="1240"/>
                </a:lnTo>
                <a:lnTo>
                  <a:pt x="156" y="1296"/>
                </a:lnTo>
                <a:lnTo>
                  <a:pt x="184" y="1372"/>
                </a:lnTo>
                <a:lnTo>
                  <a:pt x="236" y="1476"/>
                </a:lnTo>
                <a:lnTo>
                  <a:pt x="268" y="1500"/>
                </a:lnTo>
                <a:lnTo>
                  <a:pt x="292" y="1500"/>
                </a:lnTo>
                <a:lnTo>
                  <a:pt x="328" y="1556"/>
                </a:lnTo>
                <a:lnTo>
                  <a:pt x="404" y="1640"/>
                </a:lnTo>
                <a:lnTo>
                  <a:pt x="412" y="1716"/>
                </a:lnTo>
                <a:lnTo>
                  <a:pt x="436" y="1772"/>
                </a:lnTo>
                <a:lnTo>
                  <a:pt x="452" y="1796"/>
                </a:lnTo>
                <a:lnTo>
                  <a:pt x="460" y="1824"/>
                </a:lnTo>
                <a:lnTo>
                  <a:pt x="452" y="1964"/>
                </a:lnTo>
                <a:lnTo>
                  <a:pt x="452" y="2152"/>
                </a:lnTo>
                <a:lnTo>
                  <a:pt x="424" y="2196"/>
                </a:lnTo>
                <a:lnTo>
                  <a:pt x="384" y="2196"/>
                </a:lnTo>
                <a:lnTo>
                  <a:pt x="264" y="2276"/>
                </a:lnTo>
                <a:lnTo>
                  <a:pt x="116" y="2392"/>
                </a:lnTo>
                <a:lnTo>
                  <a:pt x="140" y="2420"/>
                </a:lnTo>
                <a:lnTo>
                  <a:pt x="76" y="2420"/>
                </a:lnTo>
                <a:lnTo>
                  <a:pt x="16" y="2472"/>
                </a:lnTo>
                <a:lnTo>
                  <a:pt x="64" y="2572"/>
                </a:lnTo>
                <a:lnTo>
                  <a:pt x="100" y="2708"/>
                </a:lnTo>
                <a:lnTo>
                  <a:pt x="136" y="2828"/>
                </a:lnTo>
                <a:cubicBezTo>
                  <a:pt x="151" y="2851"/>
                  <a:pt x="171" y="2878"/>
                  <a:pt x="188" y="2848"/>
                </a:cubicBezTo>
                <a:cubicBezTo>
                  <a:pt x="213" y="2839"/>
                  <a:pt x="221" y="2698"/>
                  <a:pt x="240" y="2648"/>
                </a:cubicBezTo>
                <a:cubicBezTo>
                  <a:pt x="259" y="2598"/>
                  <a:pt x="280" y="2563"/>
                  <a:pt x="300" y="2548"/>
                </a:cubicBezTo>
                <a:lnTo>
                  <a:pt x="360" y="2556"/>
                </a:lnTo>
                <a:lnTo>
                  <a:pt x="408" y="2484"/>
                </a:lnTo>
                <a:lnTo>
                  <a:pt x="524" y="2420"/>
                </a:lnTo>
                <a:lnTo>
                  <a:pt x="680" y="2340"/>
                </a:lnTo>
                <a:lnTo>
                  <a:pt x="736" y="2224"/>
                </a:lnTo>
                <a:lnTo>
                  <a:pt x="752" y="2144"/>
                </a:lnTo>
                <a:lnTo>
                  <a:pt x="744" y="2076"/>
                </a:lnTo>
                <a:lnTo>
                  <a:pt x="748" y="1972"/>
                </a:lnTo>
                <a:lnTo>
                  <a:pt x="756" y="1720"/>
                </a:lnTo>
                <a:lnTo>
                  <a:pt x="736" y="1644"/>
                </a:lnTo>
                <a:lnTo>
                  <a:pt x="728" y="1584"/>
                </a:lnTo>
                <a:lnTo>
                  <a:pt x="728" y="1500"/>
                </a:lnTo>
                <a:lnTo>
                  <a:pt x="756" y="1412"/>
                </a:lnTo>
                <a:lnTo>
                  <a:pt x="808" y="1412"/>
                </a:lnTo>
                <a:lnTo>
                  <a:pt x="844" y="1332"/>
                </a:lnTo>
                <a:lnTo>
                  <a:pt x="888" y="1304"/>
                </a:lnTo>
                <a:lnTo>
                  <a:pt x="940" y="1320"/>
                </a:lnTo>
                <a:lnTo>
                  <a:pt x="980" y="1308"/>
                </a:lnTo>
                <a:lnTo>
                  <a:pt x="1060" y="1292"/>
                </a:lnTo>
                <a:lnTo>
                  <a:pt x="1164" y="1312"/>
                </a:lnTo>
                <a:lnTo>
                  <a:pt x="1240" y="1304"/>
                </a:lnTo>
                <a:lnTo>
                  <a:pt x="1260" y="1328"/>
                </a:lnTo>
                <a:lnTo>
                  <a:pt x="1312" y="1332"/>
                </a:lnTo>
                <a:lnTo>
                  <a:pt x="1364" y="1360"/>
                </a:lnTo>
                <a:lnTo>
                  <a:pt x="1400" y="1380"/>
                </a:lnTo>
                <a:lnTo>
                  <a:pt x="1488" y="1384"/>
                </a:lnTo>
                <a:lnTo>
                  <a:pt x="1548" y="1460"/>
                </a:lnTo>
                <a:lnTo>
                  <a:pt x="1672" y="1484"/>
                </a:lnTo>
                <a:lnTo>
                  <a:pt x="1744" y="1500"/>
                </a:lnTo>
                <a:lnTo>
                  <a:pt x="1808" y="1488"/>
                </a:lnTo>
                <a:lnTo>
                  <a:pt x="1856" y="1432"/>
                </a:lnTo>
                <a:lnTo>
                  <a:pt x="1908" y="1304"/>
                </a:lnTo>
                <a:lnTo>
                  <a:pt x="1912" y="1228"/>
                </a:lnTo>
                <a:lnTo>
                  <a:pt x="1896" y="1148"/>
                </a:lnTo>
                <a:lnTo>
                  <a:pt x="1932" y="1028"/>
                </a:lnTo>
                <a:lnTo>
                  <a:pt x="1996" y="936"/>
                </a:lnTo>
                <a:lnTo>
                  <a:pt x="2032" y="832"/>
                </a:lnTo>
                <a:lnTo>
                  <a:pt x="2168" y="856"/>
                </a:lnTo>
                <a:lnTo>
                  <a:pt x="2196" y="860"/>
                </a:lnTo>
                <a:lnTo>
                  <a:pt x="2220" y="140"/>
                </a:lnTo>
                <a:lnTo>
                  <a:pt x="2144" y="132"/>
                </a:lnTo>
                <a:lnTo>
                  <a:pt x="1988" y="136"/>
                </a:lnTo>
                <a:lnTo>
                  <a:pt x="1788" y="108"/>
                </a:lnTo>
                <a:lnTo>
                  <a:pt x="1724" y="120"/>
                </a:lnTo>
                <a:lnTo>
                  <a:pt x="1712" y="188"/>
                </a:lnTo>
                <a:lnTo>
                  <a:pt x="1724" y="320"/>
                </a:lnTo>
                <a:lnTo>
                  <a:pt x="1652" y="340"/>
                </a:lnTo>
                <a:lnTo>
                  <a:pt x="1674" y="356"/>
                </a:lnTo>
                <a:lnTo>
                  <a:pt x="1723" y="351"/>
                </a:lnTo>
                <a:lnTo>
                  <a:pt x="1724" y="536"/>
                </a:lnTo>
                <a:lnTo>
                  <a:pt x="1660" y="536"/>
                </a:lnTo>
                <a:lnTo>
                  <a:pt x="1620" y="548"/>
                </a:lnTo>
                <a:lnTo>
                  <a:pt x="1712" y="584"/>
                </a:lnTo>
                <a:lnTo>
                  <a:pt x="1720" y="612"/>
                </a:lnTo>
                <a:lnTo>
                  <a:pt x="1700" y="780"/>
                </a:lnTo>
                <a:lnTo>
                  <a:pt x="1668" y="820"/>
                </a:lnTo>
                <a:lnTo>
                  <a:pt x="1664" y="868"/>
                </a:lnTo>
                <a:lnTo>
                  <a:pt x="1632" y="904"/>
                </a:lnTo>
                <a:lnTo>
                  <a:pt x="1564" y="900"/>
                </a:lnTo>
                <a:lnTo>
                  <a:pt x="1496" y="924"/>
                </a:lnTo>
                <a:lnTo>
                  <a:pt x="1424" y="952"/>
                </a:lnTo>
                <a:lnTo>
                  <a:pt x="1384" y="980"/>
                </a:lnTo>
                <a:lnTo>
                  <a:pt x="1368" y="1008"/>
                </a:lnTo>
                <a:lnTo>
                  <a:pt x="1216" y="992"/>
                </a:lnTo>
                <a:lnTo>
                  <a:pt x="1168" y="956"/>
                </a:lnTo>
                <a:lnTo>
                  <a:pt x="1088" y="956"/>
                </a:lnTo>
                <a:lnTo>
                  <a:pt x="992" y="956"/>
                </a:lnTo>
                <a:lnTo>
                  <a:pt x="924" y="940"/>
                </a:lnTo>
                <a:lnTo>
                  <a:pt x="892" y="924"/>
                </a:lnTo>
                <a:lnTo>
                  <a:pt x="876" y="884"/>
                </a:lnTo>
                <a:lnTo>
                  <a:pt x="888" y="832"/>
                </a:lnTo>
                <a:lnTo>
                  <a:pt x="912" y="784"/>
                </a:lnTo>
                <a:lnTo>
                  <a:pt x="928" y="728"/>
                </a:lnTo>
                <a:lnTo>
                  <a:pt x="976" y="712"/>
                </a:lnTo>
                <a:lnTo>
                  <a:pt x="1060" y="732"/>
                </a:lnTo>
                <a:lnTo>
                  <a:pt x="1204" y="740"/>
                </a:lnTo>
                <a:lnTo>
                  <a:pt x="1288" y="712"/>
                </a:lnTo>
                <a:lnTo>
                  <a:pt x="1388" y="660"/>
                </a:lnTo>
                <a:lnTo>
                  <a:pt x="1468" y="592"/>
                </a:lnTo>
                <a:lnTo>
                  <a:pt x="1520" y="536"/>
                </a:lnTo>
                <a:lnTo>
                  <a:pt x="1544" y="508"/>
                </a:lnTo>
                <a:lnTo>
                  <a:pt x="1592" y="520"/>
                </a:lnTo>
                <a:lnTo>
                  <a:pt x="1624" y="548"/>
                </a:lnTo>
                <a:lnTo>
                  <a:pt x="1647" y="536"/>
                </a:lnTo>
                <a:lnTo>
                  <a:pt x="1612" y="492"/>
                </a:lnTo>
                <a:lnTo>
                  <a:pt x="1632" y="456"/>
                </a:lnTo>
                <a:lnTo>
                  <a:pt x="1632" y="420"/>
                </a:lnTo>
                <a:lnTo>
                  <a:pt x="1648" y="376"/>
                </a:lnTo>
                <a:lnTo>
                  <a:pt x="1672" y="356"/>
                </a:lnTo>
                <a:lnTo>
                  <a:pt x="1656" y="341"/>
                </a:lnTo>
                <a:lnTo>
                  <a:pt x="1584" y="344"/>
                </a:lnTo>
                <a:lnTo>
                  <a:pt x="1536" y="356"/>
                </a:lnTo>
                <a:lnTo>
                  <a:pt x="1540" y="392"/>
                </a:lnTo>
                <a:lnTo>
                  <a:pt x="1496" y="424"/>
                </a:lnTo>
                <a:lnTo>
                  <a:pt x="1444" y="464"/>
                </a:lnTo>
                <a:lnTo>
                  <a:pt x="1444" y="492"/>
                </a:lnTo>
                <a:lnTo>
                  <a:pt x="1392" y="492"/>
                </a:lnTo>
                <a:lnTo>
                  <a:pt x="1384" y="520"/>
                </a:lnTo>
                <a:lnTo>
                  <a:pt x="1340" y="520"/>
                </a:lnTo>
                <a:lnTo>
                  <a:pt x="1300" y="540"/>
                </a:lnTo>
                <a:lnTo>
                  <a:pt x="1236" y="572"/>
                </a:lnTo>
                <a:lnTo>
                  <a:pt x="1208" y="584"/>
                </a:lnTo>
                <a:lnTo>
                  <a:pt x="1148" y="564"/>
                </a:lnTo>
                <a:lnTo>
                  <a:pt x="1080" y="556"/>
                </a:lnTo>
                <a:lnTo>
                  <a:pt x="1048" y="528"/>
                </a:lnTo>
                <a:lnTo>
                  <a:pt x="1028" y="500"/>
                </a:lnTo>
                <a:lnTo>
                  <a:pt x="1012" y="480"/>
                </a:lnTo>
                <a:lnTo>
                  <a:pt x="976" y="432"/>
                </a:lnTo>
                <a:lnTo>
                  <a:pt x="936" y="388"/>
                </a:lnTo>
                <a:lnTo>
                  <a:pt x="904" y="368"/>
                </a:lnTo>
                <a:lnTo>
                  <a:pt x="844" y="372"/>
                </a:lnTo>
                <a:lnTo>
                  <a:pt x="824" y="344"/>
                </a:lnTo>
                <a:lnTo>
                  <a:pt x="820" y="316"/>
                </a:lnTo>
                <a:lnTo>
                  <a:pt x="844" y="264"/>
                </a:lnTo>
                <a:lnTo>
                  <a:pt x="860" y="212"/>
                </a:lnTo>
                <a:lnTo>
                  <a:pt x="868" y="152"/>
                </a:lnTo>
                <a:lnTo>
                  <a:pt x="880" y="120"/>
                </a:lnTo>
                <a:lnTo>
                  <a:pt x="876" y="96"/>
                </a:lnTo>
                <a:lnTo>
                  <a:pt x="856" y="72"/>
                </a:lnTo>
                <a:lnTo>
                  <a:pt x="852" y="48"/>
                </a:lnTo>
                <a:lnTo>
                  <a:pt x="832" y="20"/>
                </a:lnTo>
                <a:close/>
              </a:path>
            </a:pathLst>
          </a:custGeom>
          <a:solidFill>
            <a:srgbClr val="000000"/>
          </a:solidFill>
          <a:ln w="9525">
            <a:noFill/>
          </a:ln>
        </p:spPr>
        <p:txBody>
          <a:bodyPr/>
          <a:p>
            <a:endParaRPr lang="zh-CN" altLang="en-US"/>
          </a:p>
        </p:txBody>
      </p:sp>
      <p:sp>
        <p:nvSpPr>
          <p:cNvPr id="64515" name="直接连接符 132296"/>
          <p:cNvSpPr/>
          <p:nvPr/>
        </p:nvSpPr>
        <p:spPr>
          <a:xfrm flipV="1">
            <a:off x="1547813" y="1700213"/>
            <a:ext cx="4752975" cy="3816350"/>
          </a:xfrm>
          <a:prstGeom prst="line">
            <a:avLst/>
          </a:prstGeom>
          <a:ln w="38100" cap="flat" cmpd="sng">
            <a:solidFill>
              <a:srgbClr val="000000"/>
            </a:solidFill>
            <a:prstDash val="solid"/>
            <a:round/>
            <a:headEnd type="none" w="med" len="med"/>
            <a:tailEnd type="none" w="med" len="med"/>
          </a:ln>
        </p:spPr>
        <p:txBody>
          <a:bodyPr anchor="t"/>
          <a:p>
            <a:pPr lvl="0"/>
            <a:endParaRPr lang="zh-CN" altLang="en-US">
              <a:latin typeface="Arial" panose="020B0604020202020204" pitchFamily="34" charset="0"/>
              <a:ea typeface="Arial" panose="020B0604020202020204" pitchFamily="34" charset="0"/>
            </a:endParaRPr>
          </a:p>
        </p:txBody>
      </p:sp>
      <p:grpSp>
        <p:nvGrpSpPr>
          <p:cNvPr id="64516" name="组合 132297"/>
          <p:cNvGrpSpPr/>
          <p:nvPr/>
        </p:nvGrpSpPr>
        <p:grpSpPr>
          <a:xfrm>
            <a:off x="1476375" y="5445125"/>
            <a:ext cx="203200" cy="190500"/>
            <a:chOff x="1355" y="3452"/>
            <a:chExt cx="183" cy="172"/>
          </a:xfrm>
        </p:grpSpPr>
        <p:pic>
          <p:nvPicPr>
            <p:cNvPr id="64517" name="图片 132298" descr="circuler_1"/>
            <p:cNvPicPr>
              <a:picLocks noChangeAspect="1"/>
            </p:cNvPicPr>
            <p:nvPr/>
          </p:nvPicPr>
          <p:blipFill>
            <a:blip r:embed="rId1"/>
            <a:stretch>
              <a:fillRect/>
            </a:stretch>
          </p:blipFill>
          <p:spPr>
            <a:xfrm>
              <a:off x="1364" y="3452"/>
              <a:ext cx="174" cy="172"/>
            </a:xfrm>
            <a:prstGeom prst="rect">
              <a:avLst/>
            </a:prstGeom>
            <a:noFill/>
            <a:ln w="9525">
              <a:noFill/>
            </a:ln>
          </p:spPr>
        </p:pic>
        <p:sp>
          <p:nvSpPr>
            <p:cNvPr id="64518" name="椭圆 132299"/>
            <p:cNvSpPr/>
            <p:nvPr/>
          </p:nvSpPr>
          <p:spPr>
            <a:xfrm>
              <a:off x="1364" y="3452"/>
              <a:ext cx="173" cy="172"/>
            </a:xfrm>
            <a:prstGeom prst="ellipse">
              <a:avLst/>
            </a:prstGeom>
            <a:gradFill rotWithShape="1">
              <a:gsLst>
                <a:gs pos="0">
                  <a:srgbClr val="3B0000"/>
                </a:gs>
                <a:gs pos="50000">
                  <a:schemeClr val="tx2">
                    <a:alpha val="50000"/>
                  </a:schemeClr>
                </a:gs>
                <a:gs pos="100000">
                  <a:srgbClr val="3B0000"/>
                </a:gs>
              </a:gsLst>
              <a:lin ang="5400000" scaled="1"/>
              <a:tileRect/>
            </a:gradFill>
            <a:ln w="9525">
              <a:noFill/>
            </a:ln>
          </p:spPr>
          <p:txBody>
            <a:bodyPr anchor="t"/>
            <a:p>
              <a:pPr lvl="0"/>
              <a:endParaRPr lang="zh-CN" altLang="en-US">
                <a:latin typeface="Arial" panose="020B0604020202020204" pitchFamily="34" charset="0"/>
                <a:ea typeface="Arial" panose="020B0604020202020204" pitchFamily="34" charset="0"/>
              </a:endParaRPr>
            </a:p>
          </p:txBody>
        </p:sp>
        <p:grpSp>
          <p:nvGrpSpPr>
            <p:cNvPr id="64519" name="组合 132300"/>
            <p:cNvGrpSpPr/>
            <p:nvPr/>
          </p:nvGrpSpPr>
          <p:grpSpPr>
            <a:xfrm rot="-1297425" flipH="1" flipV="1">
              <a:off x="1377" y="3586"/>
              <a:ext cx="151" cy="37"/>
              <a:chOff x="2532" y="1051"/>
              <a:chExt cx="893" cy="246"/>
            </a:xfrm>
          </p:grpSpPr>
          <p:grpSp>
            <p:nvGrpSpPr>
              <p:cNvPr id="64520" name="组合 132301"/>
              <p:cNvGrpSpPr/>
              <p:nvPr/>
            </p:nvGrpSpPr>
            <p:grpSpPr>
              <a:xfrm>
                <a:off x="2532" y="1051"/>
                <a:ext cx="743" cy="185"/>
                <a:chOff x="1565" y="2568"/>
                <a:chExt cx="1118" cy="279"/>
              </a:xfrm>
            </p:grpSpPr>
            <p:sp>
              <p:nvSpPr>
                <p:cNvPr id="64521" name="新月形 132302"/>
                <p:cNvSpPr/>
                <p:nvPr/>
              </p:nvSpPr>
              <p:spPr>
                <a:xfrm rot="5263130">
                  <a:off x="1845" y="2259"/>
                  <a:ext cx="227" cy="816"/>
                </a:xfrm>
                <a:prstGeom prst="moon">
                  <a:avLst>
                    <a:gd name="adj" fmla="val 49773"/>
                  </a:avLst>
                </a:prstGeom>
                <a:solidFill>
                  <a:srgbClr val="FFFFFF">
                    <a:alpha val="3999"/>
                  </a:srgbClr>
                </a:solidFill>
                <a:ln w="9525">
                  <a:noFill/>
                </a:ln>
              </p:spPr>
              <p:txBody>
                <a:bodyPr anchor="t"/>
                <a:p>
                  <a:pPr lvl="0"/>
                  <a:endParaRPr lang="zh-CN" altLang="en-US">
                    <a:latin typeface="Arial" panose="020B0604020202020204" pitchFamily="34" charset="0"/>
                    <a:ea typeface="Arial" panose="020B0604020202020204" pitchFamily="34" charset="0"/>
                  </a:endParaRPr>
                </a:p>
              </p:txBody>
            </p:sp>
            <p:sp>
              <p:nvSpPr>
                <p:cNvPr id="64522" name="新月形 132303"/>
                <p:cNvSpPr/>
                <p:nvPr/>
              </p:nvSpPr>
              <p:spPr>
                <a:xfrm rot="6078281">
                  <a:off x="1981" y="2259"/>
                  <a:ext cx="227" cy="816"/>
                </a:xfrm>
                <a:prstGeom prst="moon">
                  <a:avLst>
                    <a:gd name="adj" fmla="val 49773"/>
                  </a:avLst>
                </a:prstGeom>
                <a:solidFill>
                  <a:srgbClr val="FFFFFF">
                    <a:alpha val="3999"/>
                  </a:srgbClr>
                </a:solidFill>
                <a:ln w="9525">
                  <a:noFill/>
                </a:ln>
              </p:spPr>
              <p:txBody>
                <a:bodyPr anchor="t"/>
                <a:p>
                  <a:pPr lvl="0"/>
                  <a:endParaRPr lang="zh-CN" altLang="en-US">
                    <a:latin typeface="Arial" panose="020B0604020202020204" pitchFamily="34" charset="0"/>
                    <a:ea typeface="Arial" panose="020B0604020202020204" pitchFamily="34" charset="0"/>
                  </a:endParaRPr>
                </a:p>
              </p:txBody>
            </p:sp>
            <p:sp>
              <p:nvSpPr>
                <p:cNvPr id="64523" name="新月形 132304"/>
                <p:cNvSpPr/>
                <p:nvPr/>
              </p:nvSpPr>
              <p:spPr>
                <a:xfrm rot="6373927">
                  <a:off x="2057" y="2281"/>
                  <a:ext cx="227" cy="816"/>
                </a:xfrm>
                <a:prstGeom prst="moon">
                  <a:avLst>
                    <a:gd name="adj" fmla="val 49773"/>
                  </a:avLst>
                </a:prstGeom>
                <a:solidFill>
                  <a:srgbClr val="FFFFFF">
                    <a:alpha val="3999"/>
                  </a:srgbClr>
                </a:solidFill>
                <a:ln w="9525">
                  <a:noFill/>
                </a:ln>
              </p:spPr>
              <p:txBody>
                <a:bodyPr anchor="t"/>
                <a:p>
                  <a:pPr lvl="0"/>
                  <a:endParaRPr lang="zh-CN" altLang="en-US">
                    <a:latin typeface="Arial" panose="020B0604020202020204" pitchFamily="34" charset="0"/>
                    <a:ea typeface="Arial" panose="020B0604020202020204" pitchFamily="34" charset="0"/>
                  </a:endParaRPr>
                </a:p>
              </p:txBody>
            </p:sp>
            <p:sp>
              <p:nvSpPr>
                <p:cNvPr id="64524" name="新月形 132305"/>
                <p:cNvSpPr/>
                <p:nvPr/>
              </p:nvSpPr>
              <p:spPr>
                <a:xfrm rot="6906312">
                  <a:off x="2147" y="2311"/>
                  <a:ext cx="227" cy="816"/>
                </a:xfrm>
                <a:prstGeom prst="moon">
                  <a:avLst>
                    <a:gd name="adj" fmla="val 49773"/>
                  </a:avLst>
                </a:prstGeom>
                <a:solidFill>
                  <a:srgbClr val="FFFFFF">
                    <a:alpha val="3999"/>
                  </a:srgbClr>
                </a:solidFill>
                <a:ln w="9525">
                  <a:noFill/>
                </a:ln>
              </p:spPr>
              <p:txBody>
                <a:bodyPr anchor="t"/>
                <a:p>
                  <a:pPr lvl="0"/>
                  <a:endParaRPr lang="zh-CN" altLang="en-US">
                    <a:latin typeface="Arial" panose="020B0604020202020204" pitchFamily="34" charset="0"/>
                    <a:ea typeface="Arial" panose="020B0604020202020204" pitchFamily="34" charset="0"/>
                  </a:endParaRPr>
                </a:p>
              </p:txBody>
            </p:sp>
          </p:grpSp>
          <p:grpSp>
            <p:nvGrpSpPr>
              <p:cNvPr id="64525" name="组合 132306"/>
              <p:cNvGrpSpPr/>
              <p:nvPr/>
            </p:nvGrpSpPr>
            <p:grpSpPr>
              <a:xfrm rot="1353540">
                <a:off x="2682" y="1111"/>
                <a:ext cx="743" cy="186"/>
                <a:chOff x="1565" y="2568"/>
                <a:chExt cx="1118" cy="279"/>
              </a:xfrm>
            </p:grpSpPr>
            <p:sp>
              <p:nvSpPr>
                <p:cNvPr id="64526" name="新月形 132307"/>
                <p:cNvSpPr/>
                <p:nvPr/>
              </p:nvSpPr>
              <p:spPr>
                <a:xfrm rot="5263130">
                  <a:off x="1845" y="2259"/>
                  <a:ext cx="227" cy="816"/>
                </a:xfrm>
                <a:prstGeom prst="moon">
                  <a:avLst>
                    <a:gd name="adj" fmla="val 49773"/>
                  </a:avLst>
                </a:prstGeom>
                <a:solidFill>
                  <a:srgbClr val="FFFFFF">
                    <a:alpha val="3999"/>
                  </a:srgbClr>
                </a:solidFill>
                <a:ln w="9525">
                  <a:noFill/>
                </a:ln>
              </p:spPr>
              <p:txBody>
                <a:bodyPr anchor="t"/>
                <a:p>
                  <a:pPr lvl="0"/>
                  <a:endParaRPr lang="zh-CN" altLang="en-US">
                    <a:latin typeface="Arial" panose="020B0604020202020204" pitchFamily="34" charset="0"/>
                    <a:ea typeface="Arial" panose="020B0604020202020204" pitchFamily="34" charset="0"/>
                  </a:endParaRPr>
                </a:p>
              </p:txBody>
            </p:sp>
            <p:sp>
              <p:nvSpPr>
                <p:cNvPr id="64527" name="新月形 132308"/>
                <p:cNvSpPr/>
                <p:nvPr/>
              </p:nvSpPr>
              <p:spPr>
                <a:xfrm rot="6078281">
                  <a:off x="1981" y="2259"/>
                  <a:ext cx="227" cy="816"/>
                </a:xfrm>
                <a:prstGeom prst="moon">
                  <a:avLst>
                    <a:gd name="adj" fmla="val 49773"/>
                  </a:avLst>
                </a:prstGeom>
                <a:solidFill>
                  <a:srgbClr val="FFFFFF">
                    <a:alpha val="3999"/>
                  </a:srgbClr>
                </a:solidFill>
                <a:ln w="9525">
                  <a:noFill/>
                </a:ln>
              </p:spPr>
              <p:txBody>
                <a:bodyPr anchor="t"/>
                <a:p>
                  <a:pPr lvl="0"/>
                  <a:endParaRPr lang="zh-CN" altLang="en-US">
                    <a:latin typeface="Arial" panose="020B0604020202020204" pitchFamily="34" charset="0"/>
                    <a:ea typeface="Arial" panose="020B0604020202020204" pitchFamily="34" charset="0"/>
                  </a:endParaRPr>
                </a:p>
              </p:txBody>
            </p:sp>
            <p:sp>
              <p:nvSpPr>
                <p:cNvPr id="64528" name="新月形 132309"/>
                <p:cNvSpPr/>
                <p:nvPr/>
              </p:nvSpPr>
              <p:spPr>
                <a:xfrm rot="6373927">
                  <a:off x="2057" y="2281"/>
                  <a:ext cx="227" cy="816"/>
                </a:xfrm>
                <a:prstGeom prst="moon">
                  <a:avLst>
                    <a:gd name="adj" fmla="val 49773"/>
                  </a:avLst>
                </a:prstGeom>
                <a:solidFill>
                  <a:srgbClr val="FFFFFF">
                    <a:alpha val="3999"/>
                  </a:srgbClr>
                </a:solidFill>
                <a:ln w="9525">
                  <a:noFill/>
                </a:ln>
              </p:spPr>
              <p:txBody>
                <a:bodyPr anchor="t"/>
                <a:p>
                  <a:pPr lvl="0"/>
                  <a:endParaRPr lang="zh-CN" altLang="en-US">
                    <a:latin typeface="Arial" panose="020B0604020202020204" pitchFamily="34" charset="0"/>
                    <a:ea typeface="Arial" panose="020B0604020202020204" pitchFamily="34" charset="0"/>
                  </a:endParaRPr>
                </a:p>
              </p:txBody>
            </p:sp>
            <p:sp>
              <p:nvSpPr>
                <p:cNvPr id="64529" name="新月形 132310"/>
                <p:cNvSpPr/>
                <p:nvPr/>
              </p:nvSpPr>
              <p:spPr>
                <a:xfrm rot="6906312">
                  <a:off x="2147" y="2311"/>
                  <a:ext cx="227" cy="816"/>
                </a:xfrm>
                <a:prstGeom prst="moon">
                  <a:avLst>
                    <a:gd name="adj" fmla="val 49773"/>
                  </a:avLst>
                </a:prstGeom>
                <a:solidFill>
                  <a:srgbClr val="FFFFFF">
                    <a:alpha val="3999"/>
                  </a:srgbClr>
                </a:solidFill>
                <a:ln w="9525">
                  <a:noFill/>
                </a:ln>
              </p:spPr>
              <p:txBody>
                <a:bodyPr anchor="t"/>
                <a:p>
                  <a:pPr lvl="0"/>
                  <a:endParaRPr lang="zh-CN" altLang="en-US">
                    <a:latin typeface="Arial" panose="020B0604020202020204" pitchFamily="34" charset="0"/>
                    <a:ea typeface="Arial" panose="020B0604020202020204" pitchFamily="34" charset="0"/>
                  </a:endParaRPr>
                </a:p>
              </p:txBody>
            </p:sp>
          </p:grpSp>
        </p:grpSp>
        <p:pic>
          <p:nvPicPr>
            <p:cNvPr id="64530" name="图片 132311" descr="light_shadow1"/>
            <p:cNvPicPr>
              <a:picLocks noChangeAspect="1"/>
            </p:cNvPicPr>
            <p:nvPr/>
          </p:nvPicPr>
          <p:blipFill>
            <a:blip r:embed="rId2"/>
            <a:srcRect t="23740"/>
            <a:stretch>
              <a:fillRect/>
            </a:stretch>
          </p:blipFill>
          <p:spPr>
            <a:xfrm rot="-2569845">
              <a:off x="1355" y="3467"/>
              <a:ext cx="129" cy="84"/>
            </a:xfrm>
            <a:prstGeom prst="rect">
              <a:avLst/>
            </a:prstGeom>
            <a:noFill/>
            <a:ln w="9525">
              <a:noFill/>
            </a:ln>
          </p:spPr>
        </p:pic>
      </p:grpSp>
      <p:grpSp>
        <p:nvGrpSpPr>
          <p:cNvPr id="64531" name="组合 132312"/>
          <p:cNvGrpSpPr/>
          <p:nvPr/>
        </p:nvGrpSpPr>
        <p:grpSpPr>
          <a:xfrm>
            <a:off x="3059113" y="4076700"/>
            <a:ext cx="203200" cy="190500"/>
            <a:chOff x="1355" y="3452"/>
            <a:chExt cx="183" cy="172"/>
          </a:xfrm>
        </p:grpSpPr>
        <p:pic>
          <p:nvPicPr>
            <p:cNvPr id="64532" name="图片 132313" descr="circuler_1"/>
            <p:cNvPicPr>
              <a:picLocks noChangeAspect="1"/>
            </p:cNvPicPr>
            <p:nvPr/>
          </p:nvPicPr>
          <p:blipFill>
            <a:blip r:embed="rId1"/>
            <a:stretch>
              <a:fillRect/>
            </a:stretch>
          </p:blipFill>
          <p:spPr>
            <a:xfrm>
              <a:off x="1364" y="3452"/>
              <a:ext cx="174" cy="172"/>
            </a:xfrm>
            <a:prstGeom prst="rect">
              <a:avLst/>
            </a:prstGeom>
            <a:noFill/>
            <a:ln w="9525">
              <a:noFill/>
            </a:ln>
          </p:spPr>
        </p:pic>
        <p:sp>
          <p:nvSpPr>
            <p:cNvPr id="64533" name="椭圆 132314"/>
            <p:cNvSpPr/>
            <p:nvPr/>
          </p:nvSpPr>
          <p:spPr>
            <a:xfrm>
              <a:off x="1364" y="3452"/>
              <a:ext cx="173" cy="172"/>
            </a:xfrm>
            <a:prstGeom prst="ellipse">
              <a:avLst/>
            </a:prstGeom>
            <a:gradFill rotWithShape="1">
              <a:gsLst>
                <a:gs pos="0">
                  <a:srgbClr val="3B0000"/>
                </a:gs>
                <a:gs pos="50000">
                  <a:schemeClr val="tx2">
                    <a:alpha val="50000"/>
                  </a:schemeClr>
                </a:gs>
                <a:gs pos="100000">
                  <a:srgbClr val="3B0000"/>
                </a:gs>
              </a:gsLst>
              <a:lin ang="5400000" scaled="1"/>
              <a:tileRect/>
            </a:gradFill>
            <a:ln w="9525">
              <a:noFill/>
            </a:ln>
          </p:spPr>
          <p:txBody>
            <a:bodyPr anchor="t"/>
            <a:p>
              <a:pPr lvl="0"/>
              <a:endParaRPr lang="zh-CN" altLang="en-US">
                <a:latin typeface="Arial" panose="020B0604020202020204" pitchFamily="34" charset="0"/>
                <a:ea typeface="Arial" panose="020B0604020202020204" pitchFamily="34" charset="0"/>
              </a:endParaRPr>
            </a:p>
          </p:txBody>
        </p:sp>
        <p:grpSp>
          <p:nvGrpSpPr>
            <p:cNvPr id="64534" name="组合 132315"/>
            <p:cNvGrpSpPr/>
            <p:nvPr/>
          </p:nvGrpSpPr>
          <p:grpSpPr>
            <a:xfrm rot="-1297425" flipH="1" flipV="1">
              <a:off x="1377" y="3586"/>
              <a:ext cx="151" cy="37"/>
              <a:chOff x="2532" y="1051"/>
              <a:chExt cx="893" cy="246"/>
            </a:xfrm>
          </p:grpSpPr>
          <p:grpSp>
            <p:nvGrpSpPr>
              <p:cNvPr id="64535" name="组合 132316"/>
              <p:cNvGrpSpPr/>
              <p:nvPr/>
            </p:nvGrpSpPr>
            <p:grpSpPr>
              <a:xfrm>
                <a:off x="2532" y="1051"/>
                <a:ext cx="743" cy="185"/>
                <a:chOff x="1565" y="2568"/>
                <a:chExt cx="1118" cy="279"/>
              </a:xfrm>
            </p:grpSpPr>
            <p:sp>
              <p:nvSpPr>
                <p:cNvPr id="64536" name="新月形 132317"/>
                <p:cNvSpPr/>
                <p:nvPr/>
              </p:nvSpPr>
              <p:spPr>
                <a:xfrm rot="5263130">
                  <a:off x="1845" y="2259"/>
                  <a:ext cx="227" cy="816"/>
                </a:xfrm>
                <a:prstGeom prst="moon">
                  <a:avLst>
                    <a:gd name="adj" fmla="val 49773"/>
                  </a:avLst>
                </a:prstGeom>
                <a:solidFill>
                  <a:srgbClr val="FFFFFF">
                    <a:alpha val="3999"/>
                  </a:srgbClr>
                </a:solidFill>
                <a:ln w="9525">
                  <a:noFill/>
                </a:ln>
              </p:spPr>
              <p:txBody>
                <a:bodyPr anchor="t"/>
                <a:p>
                  <a:pPr lvl="0"/>
                  <a:endParaRPr lang="zh-CN" altLang="en-US">
                    <a:latin typeface="Arial" panose="020B0604020202020204" pitchFamily="34" charset="0"/>
                    <a:ea typeface="Arial" panose="020B0604020202020204" pitchFamily="34" charset="0"/>
                  </a:endParaRPr>
                </a:p>
              </p:txBody>
            </p:sp>
            <p:sp>
              <p:nvSpPr>
                <p:cNvPr id="64537" name="新月形 132318"/>
                <p:cNvSpPr/>
                <p:nvPr/>
              </p:nvSpPr>
              <p:spPr>
                <a:xfrm rot="6078281">
                  <a:off x="1981" y="2259"/>
                  <a:ext cx="227" cy="816"/>
                </a:xfrm>
                <a:prstGeom prst="moon">
                  <a:avLst>
                    <a:gd name="adj" fmla="val 49773"/>
                  </a:avLst>
                </a:prstGeom>
                <a:solidFill>
                  <a:srgbClr val="FFFFFF">
                    <a:alpha val="3999"/>
                  </a:srgbClr>
                </a:solidFill>
                <a:ln w="9525">
                  <a:noFill/>
                </a:ln>
              </p:spPr>
              <p:txBody>
                <a:bodyPr anchor="t"/>
                <a:p>
                  <a:pPr lvl="0"/>
                  <a:endParaRPr lang="zh-CN" altLang="en-US">
                    <a:latin typeface="Arial" panose="020B0604020202020204" pitchFamily="34" charset="0"/>
                    <a:ea typeface="Arial" panose="020B0604020202020204" pitchFamily="34" charset="0"/>
                  </a:endParaRPr>
                </a:p>
              </p:txBody>
            </p:sp>
            <p:sp>
              <p:nvSpPr>
                <p:cNvPr id="64538" name="新月形 132319"/>
                <p:cNvSpPr/>
                <p:nvPr/>
              </p:nvSpPr>
              <p:spPr>
                <a:xfrm rot="6373927">
                  <a:off x="2057" y="2281"/>
                  <a:ext cx="227" cy="816"/>
                </a:xfrm>
                <a:prstGeom prst="moon">
                  <a:avLst>
                    <a:gd name="adj" fmla="val 49773"/>
                  </a:avLst>
                </a:prstGeom>
                <a:solidFill>
                  <a:srgbClr val="FFFFFF">
                    <a:alpha val="3999"/>
                  </a:srgbClr>
                </a:solidFill>
                <a:ln w="9525">
                  <a:noFill/>
                </a:ln>
              </p:spPr>
              <p:txBody>
                <a:bodyPr anchor="t"/>
                <a:p>
                  <a:pPr lvl="0"/>
                  <a:endParaRPr lang="zh-CN" altLang="en-US">
                    <a:latin typeface="Arial" panose="020B0604020202020204" pitchFamily="34" charset="0"/>
                    <a:ea typeface="Arial" panose="020B0604020202020204" pitchFamily="34" charset="0"/>
                  </a:endParaRPr>
                </a:p>
              </p:txBody>
            </p:sp>
            <p:sp>
              <p:nvSpPr>
                <p:cNvPr id="64539" name="新月形 132320"/>
                <p:cNvSpPr/>
                <p:nvPr/>
              </p:nvSpPr>
              <p:spPr>
                <a:xfrm rot="6906312">
                  <a:off x="2147" y="2311"/>
                  <a:ext cx="227" cy="816"/>
                </a:xfrm>
                <a:prstGeom prst="moon">
                  <a:avLst>
                    <a:gd name="adj" fmla="val 49773"/>
                  </a:avLst>
                </a:prstGeom>
                <a:solidFill>
                  <a:srgbClr val="FFFFFF">
                    <a:alpha val="3999"/>
                  </a:srgbClr>
                </a:solidFill>
                <a:ln w="9525">
                  <a:noFill/>
                </a:ln>
              </p:spPr>
              <p:txBody>
                <a:bodyPr anchor="t"/>
                <a:p>
                  <a:pPr lvl="0"/>
                  <a:endParaRPr lang="zh-CN" altLang="en-US">
                    <a:latin typeface="Arial" panose="020B0604020202020204" pitchFamily="34" charset="0"/>
                    <a:ea typeface="Arial" panose="020B0604020202020204" pitchFamily="34" charset="0"/>
                  </a:endParaRPr>
                </a:p>
              </p:txBody>
            </p:sp>
          </p:grpSp>
          <p:grpSp>
            <p:nvGrpSpPr>
              <p:cNvPr id="64540" name="组合 132321"/>
              <p:cNvGrpSpPr/>
              <p:nvPr/>
            </p:nvGrpSpPr>
            <p:grpSpPr>
              <a:xfrm rot="1353540">
                <a:off x="2682" y="1111"/>
                <a:ext cx="743" cy="186"/>
                <a:chOff x="1565" y="2568"/>
                <a:chExt cx="1118" cy="279"/>
              </a:xfrm>
            </p:grpSpPr>
            <p:sp>
              <p:nvSpPr>
                <p:cNvPr id="64541" name="新月形 132322"/>
                <p:cNvSpPr/>
                <p:nvPr/>
              </p:nvSpPr>
              <p:spPr>
                <a:xfrm rot="5263130">
                  <a:off x="1845" y="2259"/>
                  <a:ext cx="227" cy="816"/>
                </a:xfrm>
                <a:prstGeom prst="moon">
                  <a:avLst>
                    <a:gd name="adj" fmla="val 49773"/>
                  </a:avLst>
                </a:prstGeom>
                <a:solidFill>
                  <a:srgbClr val="FFFFFF">
                    <a:alpha val="3999"/>
                  </a:srgbClr>
                </a:solidFill>
                <a:ln w="9525">
                  <a:noFill/>
                </a:ln>
              </p:spPr>
              <p:txBody>
                <a:bodyPr anchor="t"/>
                <a:p>
                  <a:pPr lvl="0"/>
                  <a:endParaRPr lang="zh-CN" altLang="en-US">
                    <a:latin typeface="Arial" panose="020B0604020202020204" pitchFamily="34" charset="0"/>
                    <a:ea typeface="Arial" panose="020B0604020202020204" pitchFamily="34" charset="0"/>
                  </a:endParaRPr>
                </a:p>
              </p:txBody>
            </p:sp>
            <p:sp>
              <p:nvSpPr>
                <p:cNvPr id="64542" name="新月形 132323"/>
                <p:cNvSpPr/>
                <p:nvPr/>
              </p:nvSpPr>
              <p:spPr>
                <a:xfrm rot="6078281">
                  <a:off x="1981" y="2259"/>
                  <a:ext cx="227" cy="816"/>
                </a:xfrm>
                <a:prstGeom prst="moon">
                  <a:avLst>
                    <a:gd name="adj" fmla="val 49773"/>
                  </a:avLst>
                </a:prstGeom>
                <a:solidFill>
                  <a:srgbClr val="FFFFFF">
                    <a:alpha val="3999"/>
                  </a:srgbClr>
                </a:solidFill>
                <a:ln w="9525">
                  <a:noFill/>
                </a:ln>
              </p:spPr>
              <p:txBody>
                <a:bodyPr anchor="t"/>
                <a:p>
                  <a:pPr lvl="0"/>
                  <a:endParaRPr lang="zh-CN" altLang="en-US">
                    <a:latin typeface="Arial" panose="020B0604020202020204" pitchFamily="34" charset="0"/>
                    <a:ea typeface="Arial" panose="020B0604020202020204" pitchFamily="34" charset="0"/>
                  </a:endParaRPr>
                </a:p>
              </p:txBody>
            </p:sp>
            <p:sp>
              <p:nvSpPr>
                <p:cNvPr id="64543" name="新月形 132324"/>
                <p:cNvSpPr/>
                <p:nvPr/>
              </p:nvSpPr>
              <p:spPr>
                <a:xfrm rot="6373927">
                  <a:off x="2057" y="2281"/>
                  <a:ext cx="227" cy="816"/>
                </a:xfrm>
                <a:prstGeom prst="moon">
                  <a:avLst>
                    <a:gd name="adj" fmla="val 49773"/>
                  </a:avLst>
                </a:prstGeom>
                <a:solidFill>
                  <a:srgbClr val="FFFFFF">
                    <a:alpha val="3999"/>
                  </a:srgbClr>
                </a:solidFill>
                <a:ln w="9525">
                  <a:noFill/>
                </a:ln>
              </p:spPr>
              <p:txBody>
                <a:bodyPr anchor="t"/>
                <a:p>
                  <a:pPr lvl="0"/>
                  <a:endParaRPr lang="zh-CN" altLang="en-US">
                    <a:latin typeface="Arial" panose="020B0604020202020204" pitchFamily="34" charset="0"/>
                    <a:ea typeface="Arial" panose="020B0604020202020204" pitchFamily="34" charset="0"/>
                  </a:endParaRPr>
                </a:p>
              </p:txBody>
            </p:sp>
            <p:sp>
              <p:nvSpPr>
                <p:cNvPr id="64544" name="新月形 132325"/>
                <p:cNvSpPr/>
                <p:nvPr/>
              </p:nvSpPr>
              <p:spPr>
                <a:xfrm rot="6906312">
                  <a:off x="2147" y="2311"/>
                  <a:ext cx="227" cy="816"/>
                </a:xfrm>
                <a:prstGeom prst="moon">
                  <a:avLst>
                    <a:gd name="adj" fmla="val 49773"/>
                  </a:avLst>
                </a:prstGeom>
                <a:solidFill>
                  <a:srgbClr val="FFFFFF">
                    <a:alpha val="3999"/>
                  </a:srgbClr>
                </a:solidFill>
                <a:ln w="9525">
                  <a:noFill/>
                </a:ln>
              </p:spPr>
              <p:txBody>
                <a:bodyPr anchor="t"/>
                <a:p>
                  <a:pPr lvl="0"/>
                  <a:endParaRPr lang="zh-CN" altLang="en-US">
                    <a:latin typeface="Arial" panose="020B0604020202020204" pitchFamily="34" charset="0"/>
                    <a:ea typeface="Arial" panose="020B0604020202020204" pitchFamily="34" charset="0"/>
                  </a:endParaRPr>
                </a:p>
              </p:txBody>
            </p:sp>
          </p:grpSp>
        </p:grpSp>
        <p:pic>
          <p:nvPicPr>
            <p:cNvPr id="64545" name="图片 132326" descr="light_shadow1"/>
            <p:cNvPicPr>
              <a:picLocks noChangeAspect="1"/>
            </p:cNvPicPr>
            <p:nvPr/>
          </p:nvPicPr>
          <p:blipFill>
            <a:blip r:embed="rId2"/>
            <a:srcRect t="23740"/>
            <a:stretch>
              <a:fillRect/>
            </a:stretch>
          </p:blipFill>
          <p:spPr>
            <a:xfrm rot="-2569845">
              <a:off x="1355" y="3467"/>
              <a:ext cx="129" cy="84"/>
            </a:xfrm>
            <a:prstGeom prst="rect">
              <a:avLst/>
            </a:prstGeom>
            <a:noFill/>
            <a:ln w="9525">
              <a:noFill/>
            </a:ln>
          </p:spPr>
        </p:pic>
      </p:grpSp>
      <p:grpSp>
        <p:nvGrpSpPr>
          <p:cNvPr id="64546" name="组合 132327"/>
          <p:cNvGrpSpPr/>
          <p:nvPr/>
        </p:nvGrpSpPr>
        <p:grpSpPr>
          <a:xfrm>
            <a:off x="4572000" y="2997200"/>
            <a:ext cx="203200" cy="190500"/>
            <a:chOff x="1355" y="3452"/>
            <a:chExt cx="183" cy="172"/>
          </a:xfrm>
        </p:grpSpPr>
        <p:pic>
          <p:nvPicPr>
            <p:cNvPr id="64547" name="图片 132328" descr="circuler_1"/>
            <p:cNvPicPr>
              <a:picLocks noChangeAspect="1"/>
            </p:cNvPicPr>
            <p:nvPr/>
          </p:nvPicPr>
          <p:blipFill>
            <a:blip r:embed="rId1"/>
            <a:stretch>
              <a:fillRect/>
            </a:stretch>
          </p:blipFill>
          <p:spPr>
            <a:xfrm>
              <a:off x="1364" y="3452"/>
              <a:ext cx="174" cy="172"/>
            </a:xfrm>
            <a:prstGeom prst="rect">
              <a:avLst/>
            </a:prstGeom>
            <a:noFill/>
            <a:ln w="9525">
              <a:noFill/>
            </a:ln>
          </p:spPr>
        </p:pic>
        <p:sp>
          <p:nvSpPr>
            <p:cNvPr id="64548" name="椭圆 132329"/>
            <p:cNvSpPr/>
            <p:nvPr/>
          </p:nvSpPr>
          <p:spPr>
            <a:xfrm>
              <a:off x="1364" y="3452"/>
              <a:ext cx="173" cy="172"/>
            </a:xfrm>
            <a:prstGeom prst="ellipse">
              <a:avLst/>
            </a:prstGeom>
            <a:gradFill rotWithShape="1">
              <a:gsLst>
                <a:gs pos="0">
                  <a:srgbClr val="3B0000"/>
                </a:gs>
                <a:gs pos="50000">
                  <a:schemeClr val="tx2">
                    <a:alpha val="50000"/>
                  </a:schemeClr>
                </a:gs>
                <a:gs pos="100000">
                  <a:srgbClr val="3B0000"/>
                </a:gs>
              </a:gsLst>
              <a:lin ang="5400000" scaled="1"/>
              <a:tileRect/>
            </a:gradFill>
            <a:ln w="9525">
              <a:noFill/>
            </a:ln>
          </p:spPr>
          <p:txBody>
            <a:bodyPr anchor="t"/>
            <a:p>
              <a:pPr lvl="0"/>
              <a:endParaRPr lang="zh-CN" altLang="en-US">
                <a:latin typeface="Arial" panose="020B0604020202020204" pitchFamily="34" charset="0"/>
                <a:ea typeface="Arial" panose="020B0604020202020204" pitchFamily="34" charset="0"/>
              </a:endParaRPr>
            </a:p>
          </p:txBody>
        </p:sp>
        <p:grpSp>
          <p:nvGrpSpPr>
            <p:cNvPr id="64549" name="组合 132330"/>
            <p:cNvGrpSpPr/>
            <p:nvPr/>
          </p:nvGrpSpPr>
          <p:grpSpPr>
            <a:xfrm rot="-1297425" flipH="1" flipV="1">
              <a:off x="1377" y="3586"/>
              <a:ext cx="151" cy="37"/>
              <a:chOff x="2532" y="1051"/>
              <a:chExt cx="893" cy="246"/>
            </a:xfrm>
          </p:grpSpPr>
          <p:grpSp>
            <p:nvGrpSpPr>
              <p:cNvPr id="64550" name="组合 132331"/>
              <p:cNvGrpSpPr/>
              <p:nvPr/>
            </p:nvGrpSpPr>
            <p:grpSpPr>
              <a:xfrm>
                <a:off x="2532" y="1051"/>
                <a:ext cx="743" cy="185"/>
                <a:chOff x="1565" y="2568"/>
                <a:chExt cx="1118" cy="279"/>
              </a:xfrm>
            </p:grpSpPr>
            <p:sp>
              <p:nvSpPr>
                <p:cNvPr id="64551" name="新月形 132332"/>
                <p:cNvSpPr/>
                <p:nvPr/>
              </p:nvSpPr>
              <p:spPr>
                <a:xfrm rot="5263130">
                  <a:off x="1845" y="2259"/>
                  <a:ext cx="227" cy="816"/>
                </a:xfrm>
                <a:prstGeom prst="moon">
                  <a:avLst>
                    <a:gd name="adj" fmla="val 49773"/>
                  </a:avLst>
                </a:prstGeom>
                <a:solidFill>
                  <a:srgbClr val="FFFFFF">
                    <a:alpha val="3999"/>
                  </a:srgbClr>
                </a:solidFill>
                <a:ln w="9525">
                  <a:noFill/>
                </a:ln>
              </p:spPr>
              <p:txBody>
                <a:bodyPr anchor="t"/>
                <a:p>
                  <a:pPr lvl="0"/>
                  <a:endParaRPr lang="zh-CN" altLang="en-US">
                    <a:latin typeface="Arial" panose="020B0604020202020204" pitchFamily="34" charset="0"/>
                    <a:ea typeface="Arial" panose="020B0604020202020204" pitchFamily="34" charset="0"/>
                  </a:endParaRPr>
                </a:p>
              </p:txBody>
            </p:sp>
            <p:sp>
              <p:nvSpPr>
                <p:cNvPr id="64552" name="新月形 132333"/>
                <p:cNvSpPr/>
                <p:nvPr/>
              </p:nvSpPr>
              <p:spPr>
                <a:xfrm rot="6078281">
                  <a:off x="1981" y="2259"/>
                  <a:ext cx="227" cy="816"/>
                </a:xfrm>
                <a:prstGeom prst="moon">
                  <a:avLst>
                    <a:gd name="adj" fmla="val 49773"/>
                  </a:avLst>
                </a:prstGeom>
                <a:solidFill>
                  <a:srgbClr val="FFFFFF">
                    <a:alpha val="3999"/>
                  </a:srgbClr>
                </a:solidFill>
                <a:ln w="9525">
                  <a:noFill/>
                </a:ln>
              </p:spPr>
              <p:txBody>
                <a:bodyPr anchor="t"/>
                <a:p>
                  <a:pPr lvl="0"/>
                  <a:endParaRPr lang="zh-CN" altLang="en-US">
                    <a:latin typeface="Arial" panose="020B0604020202020204" pitchFamily="34" charset="0"/>
                    <a:ea typeface="Arial" panose="020B0604020202020204" pitchFamily="34" charset="0"/>
                  </a:endParaRPr>
                </a:p>
              </p:txBody>
            </p:sp>
            <p:sp>
              <p:nvSpPr>
                <p:cNvPr id="64553" name="新月形 132334"/>
                <p:cNvSpPr/>
                <p:nvPr/>
              </p:nvSpPr>
              <p:spPr>
                <a:xfrm rot="6373927">
                  <a:off x="2057" y="2281"/>
                  <a:ext cx="227" cy="816"/>
                </a:xfrm>
                <a:prstGeom prst="moon">
                  <a:avLst>
                    <a:gd name="adj" fmla="val 49773"/>
                  </a:avLst>
                </a:prstGeom>
                <a:solidFill>
                  <a:srgbClr val="FFFFFF">
                    <a:alpha val="3999"/>
                  </a:srgbClr>
                </a:solidFill>
                <a:ln w="9525">
                  <a:noFill/>
                </a:ln>
              </p:spPr>
              <p:txBody>
                <a:bodyPr anchor="t"/>
                <a:p>
                  <a:pPr lvl="0"/>
                  <a:endParaRPr lang="zh-CN" altLang="en-US">
                    <a:latin typeface="Arial" panose="020B0604020202020204" pitchFamily="34" charset="0"/>
                    <a:ea typeface="Arial" panose="020B0604020202020204" pitchFamily="34" charset="0"/>
                  </a:endParaRPr>
                </a:p>
              </p:txBody>
            </p:sp>
            <p:sp>
              <p:nvSpPr>
                <p:cNvPr id="64554" name="新月形 132335"/>
                <p:cNvSpPr/>
                <p:nvPr/>
              </p:nvSpPr>
              <p:spPr>
                <a:xfrm rot="6906312">
                  <a:off x="2147" y="2311"/>
                  <a:ext cx="227" cy="816"/>
                </a:xfrm>
                <a:prstGeom prst="moon">
                  <a:avLst>
                    <a:gd name="adj" fmla="val 49773"/>
                  </a:avLst>
                </a:prstGeom>
                <a:solidFill>
                  <a:srgbClr val="FFFFFF">
                    <a:alpha val="3999"/>
                  </a:srgbClr>
                </a:solidFill>
                <a:ln w="9525">
                  <a:noFill/>
                </a:ln>
              </p:spPr>
              <p:txBody>
                <a:bodyPr anchor="t"/>
                <a:p>
                  <a:pPr lvl="0"/>
                  <a:endParaRPr lang="zh-CN" altLang="en-US">
                    <a:latin typeface="Arial" panose="020B0604020202020204" pitchFamily="34" charset="0"/>
                    <a:ea typeface="Arial" panose="020B0604020202020204" pitchFamily="34" charset="0"/>
                  </a:endParaRPr>
                </a:p>
              </p:txBody>
            </p:sp>
          </p:grpSp>
          <p:grpSp>
            <p:nvGrpSpPr>
              <p:cNvPr id="64555" name="组合 132336"/>
              <p:cNvGrpSpPr/>
              <p:nvPr/>
            </p:nvGrpSpPr>
            <p:grpSpPr>
              <a:xfrm rot="1353540">
                <a:off x="2682" y="1111"/>
                <a:ext cx="743" cy="186"/>
                <a:chOff x="1565" y="2568"/>
                <a:chExt cx="1118" cy="279"/>
              </a:xfrm>
            </p:grpSpPr>
            <p:sp>
              <p:nvSpPr>
                <p:cNvPr id="64556" name="新月形 132337"/>
                <p:cNvSpPr/>
                <p:nvPr/>
              </p:nvSpPr>
              <p:spPr>
                <a:xfrm rot="5263130">
                  <a:off x="1845" y="2259"/>
                  <a:ext cx="227" cy="816"/>
                </a:xfrm>
                <a:prstGeom prst="moon">
                  <a:avLst>
                    <a:gd name="adj" fmla="val 49773"/>
                  </a:avLst>
                </a:prstGeom>
                <a:solidFill>
                  <a:srgbClr val="FFFFFF">
                    <a:alpha val="3999"/>
                  </a:srgbClr>
                </a:solidFill>
                <a:ln w="9525">
                  <a:noFill/>
                </a:ln>
              </p:spPr>
              <p:txBody>
                <a:bodyPr anchor="t"/>
                <a:p>
                  <a:pPr lvl="0"/>
                  <a:endParaRPr lang="zh-CN" altLang="en-US">
                    <a:latin typeface="Arial" panose="020B0604020202020204" pitchFamily="34" charset="0"/>
                    <a:ea typeface="Arial" panose="020B0604020202020204" pitchFamily="34" charset="0"/>
                  </a:endParaRPr>
                </a:p>
              </p:txBody>
            </p:sp>
            <p:sp>
              <p:nvSpPr>
                <p:cNvPr id="64557" name="新月形 132338"/>
                <p:cNvSpPr/>
                <p:nvPr/>
              </p:nvSpPr>
              <p:spPr>
                <a:xfrm rot="6078281">
                  <a:off x="1981" y="2259"/>
                  <a:ext cx="227" cy="816"/>
                </a:xfrm>
                <a:prstGeom prst="moon">
                  <a:avLst>
                    <a:gd name="adj" fmla="val 49773"/>
                  </a:avLst>
                </a:prstGeom>
                <a:solidFill>
                  <a:srgbClr val="FFFFFF">
                    <a:alpha val="3999"/>
                  </a:srgbClr>
                </a:solidFill>
                <a:ln w="9525">
                  <a:noFill/>
                </a:ln>
              </p:spPr>
              <p:txBody>
                <a:bodyPr anchor="t"/>
                <a:p>
                  <a:pPr lvl="0"/>
                  <a:endParaRPr lang="zh-CN" altLang="en-US">
                    <a:latin typeface="Arial" panose="020B0604020202020204" pitchFamily="34" charset="0"/>
                    <a:ea typeface="Arial" panose="020B0604020202020204" pitchFamily="34" charset="0"/>
                  </a:endParaRPr>
                </a:p>
              </p:txBody>
            </p:sp>
            <p:sp>
              <p:nvSpPr>
                <p:cNvPr id="64558" name="新月形 132339"/>
                <p:cNvSpPr/>
                <p:nvPr/>
              </p:nvSpPr>
              <p:spPr>
                <a:xfrm rot="6373927">
                  <a:off x="2057" y="2281"/>
                  <a:ext cx="227" cy="816"/>
                </a:xfrm>
                <a:prstGeom prst="moon">
                  <a:avLst>
                    <a:gd name="adj" fmla="val 49773"/>
                  </a:avLst>
                </a:prstGeom>
                <a:solidFill>
                  <a:srgbClr val="FFFFFF">
                    <a:alpha val="3999"/>
                  </a:srgbClr>
                </a:solidFill>
                <a:ln w="9525">
                  <a:noFill/>
                </a:ln>
              </p:spPr>
              <p:txBody>
                <a:bodyPr anchor="t"/>
                <a:p>
                  <a:pPr lvl="0"/>
                  <a:endParaRPr lang="zh-CN" altLang="en-US">
                    <a:latin typeface="Arial" panose="020B0604020202020204" pitchFamily="34" charset="0"/>
                    <a:ea typeface="Arial" panose="020B0604020202020204" pitchFamily="34" charset="0"/>
                  </a:endParaRPr>
                </a:p>
              </p:txBody>
            </p:sp>
            <p:sp>
              <p:nvSpPr>
                <p:cNvPr id="64559" name="新月形 132340"/>
                <p:cNvSpPr/>
                <p:nvPr/>
              </p:nvSpPr>
              <p:spPr>
                <a:xfrm rot="6906312">
                  <a:off x="2147" y="2311"/>
                  <a:ext cx="227" cy="816"/>
                </a:xfrm>
                <a:prstGeom prst="moon">
                  <a:avLst>
                    <a:gd name="adj" fmla="val 49773"/>
                  </a:avLst>
                </a:prstGeom>
                <a:solidFill>
                  <a:srgbClr val="FFFFFF">
                    <a:alpha val="3999"/>
                  </a:srgbClr>
                </a:solidFill>
                <a:ln w="9525">
                  <a:noFill/>
                </a:ln>
              </p:spPr>
              <p:txBody>
                <a:bodyPr anchor="t"/>
                <a:p>
                  <a:pPr lvl="0"/>
                  <a:endParaRPr lang="zh-CN" altLang="en-US">
                    <a:latin typeface="Arial" panose="020B0604020202020204" pitchFamily="34" charset="0"/>
                    <a:ea typeface="Arial" panose="020B0604020202020204" pitchFamily="34" charset="0"/>
                  </a:endParaRPr>
                </a:p>
              </p:txBody>
            </p:sp>
          </p:grpSp>
        </p:grpSp>
        <p:pic>
          <p:nvPicPr>
            <p:cNvPr id="64560" name="图片 132341" descr="light_shadow1"/>
            <p:cNvPicPr>
              <a:picLocks noChangeAspect="1"/>
            </p:cNvPicPr>
            <p:nvPr/>
          </p:nvPicPr>
          <p:blipFill>
            <a:blip r:embed="rId2"/>
            <a:srcRect t="23740"/>
            <a:stretch>
              <a:fillRect/>
            </a:stretch>
          </p:blipFill>
          <p:spPr>
            <a:xfrm rot="-2569845">
              <a:off x="1355" y="3467"/>
              <a:ext cx="129" cy="84"/>
            </a:xfrm>
            <a:prstGeom prst="rect">
              <a:avLst/>
            </a:prstGeom>
            <a:noFill/>
            <a:ln w="9525">
              <a:noFill/>
            </a:ln>
          </p:spPr>
        </p:pic>
      </p:grpSp>
      <p:grpSp>
        <p:nvGrpSpPr>
          <p:cNvPr id="64561" name="组合 132342"/>
          <p:cNvGrpSpPr/>
          <p:nvPr/>
        </p:nvGrpSpPr>
        <p:grpSpPr>
          <a:xfrm>
            <a:off x="6156325" y="1628775"/>
            <a:ext cx="203200" cy="190500"/>
            <a:chOff x="1355" y="3452"/>
            <a:chExt cx="183" cy="172"/>
          </a:xfrm>
        </p:grpSpPr>
        <p:pic>
          <p:nvPicPr>
            <p:cNvPr id="64562" name="图片 132343" descr="circuler_1"/>
            <p:cNvPicPr>
              <a:picLocks noChangeAspect="1"/>
            </p:cNvPicPr>
            <p:nvPr/>
          </p:nvPicPr>
          <p:blipFill>
            <a:blip r:embed="rId1"/>
            <a:stretch>
              <a:fillRect/>
            </a:stretch>
          </p:blipFill>
          <p:spPr>
            <a:xfrm>
              <a:off x="1364" y="3452"/>
              <a:ext cx="174" cy="172"/>
            </a:xfrm>
            <a:prstGeom prst="rect">
              <a:avLst/>
            </a:prstGeom>
            <a:noFill/>
            <a:ln w="9525">
              <a:noFill/>
            </a:ln>
          </p:spPr>
        </p:pic>
        <p:sp>
          <p:nvSpPr>
            <p:cNvPr id="64563" name="椭圆 132344"/>
            <p:cNvSpPr/>
            <p:nvPr/>
          </p:nvSpPr>
          <p:spPr>
            <a:xfrm>
              <a:off x="1364" y="3452"/>
              <a:ext cx="173" cy="172"/>
            </a:xfrm>
            <a:prstGeom prst="ellipse">
              <a:avLst/>
            </a:prstGeom>
            <a:gradFill rotWithShape="1">
              <a:gsLst>
                <a:gs pos="0">
                  <a:srgbClr val="005776"/>
                </a:gs>
                <a:gs pos="50000">
                  <a:srgbClr val="01BCFF">
                    <a:alpha val="50000"/>
                  </a:srgbClr>
                </a:gs>
                <a:gs pos="100000">
                  <a:srgbClr val="005776"/>
                </a:gs>
              </a:gsLst>
              <a:lin ang="5400000" scaled="1"/>
              <a:tileRect/>
            </a:gradFill>
            <a:ln w="9525">
              <a:noFill/>
            </a:ln>
          </p:spPr>
          <p:txBody>
            <a:bodyPr anchor="t"/>
            <a:p>
              <a:pPr lvl="0"/>
              <a:endParaRPr lang="zh-CN" altLang="en-US">
                <a:latin typeface="Arial" panose="020B0604020202020204" pitchFamily="34" charset="0"/>
                <a:ea typeface="Arial" panose="020B0604020202020204" pitchFamily="34" charset="0"/>
              </a:endParaRPr>
            </a:p>
          </p:txBody>
        </p:sp>
        <p:grpSp>
          <p:nvGrpSpPr>
            <p:cNvPr id="64564" name="组合 132345"/>
            <p:cNvGrpSpPr/>
            <p:nvPr/>
          </p:nvGrpSpPr>
          <p:grpSpPr>
            <a:xfrm rot="-1297425" flipH="1" flipV="1">
              <a:off x="1377" y="3586"/>
              <a:ext cx="151" cy="37"/>
              <a:chOff x="2532" y="1051"/>
              <a:chExt cx="893" cy="246"/>
            </a:xfrm>
          </p:grpSpPr>
          <p:grpSp>
            <p:nvGrpSpPr>
              <p:cNvPr id="64565" name="组合 132346"/>
              <p:cNvGrpSpPr/>
              <p:nvPr/>
            </p:nvGrpSpPr>
            <p:grpSpPr>
              <a:xfrm>
                <a:off x="2532" y="1051"/>
                <a:ext cx="743" cy="185"/>
                <a:chOff x="1565" y="2568"/>
                <a:chExt cx="1118" cy="279"/>
              </a:xfrm>
            </p:grpSpPr>
            <p:sp>
              <p:nvSpPr>
                <p:cNvPr id="64566" name="新月形 132347"/>
                <p:cNvSpPr/>
                <p:nvPr/>
              </p:nvSpPr>
              <p:spPr>
                <a:xfrm rot="5263130">
                  <a:off x="1845" y="2259"/>
                  <a:ext cx="227" cy="816"/>
                </a:xfrm>
                <a:prstGeom prst="moon">
                  <a:avLst>
                    <a:gd name="adj" fmla="val 49773"/>
                  </a:avLst>
                </a:prstGeom>
                <a:solidFill>
                  <a:srgbClr val="FFFFFF">
                    <a:alpha val="3999"/>
                  </a:srgbClr>
                </a:solidFill>
                <a:ln w="9525">
                  <a:noFill/>
                </a:ln>
              </p:spPr>
              <p:txBody>
                <a:bodyPr anchor="t"/>
                <a:p>
                  <a:pPr lvl="0"/>
                  <a:endParaRPr lang="zh-CN" altLang="en-US">
                    <a:latin typeface="Arial" panose="020B0604020202020204" pitchFamily="34" charset="0"/>
                    <a:ea typeface="Arial" panose="020B0604020202020204" pitchFamily="34" charset="0"/>
                  </a:endParaRPr>
                </a:p>
              </p:txBody>
            </p:sp>
            <p:sp>
              <p:nvSpPr>
                <p:cNvPr id="64567" name="新月形 132348"/>
                <p:cNvSpPr/>
                <p:nvPr/>
              </p:nvSpPr>
              <p:spPr>
                <a:xfrm rot="6078281">
                  <a:off x="1981" y="2259"/>
                  <a:ext cx="227" cy="816"/>
                </a:xfrm>
                <a:prstGeom prst="moon">
                  <a:avLst>
                    <a:gd name="adj" fmla="val 49773"/>
                  </a:avLst>
                </a:prstGeom>
                <a:solidFill>
                  <a:srgbClr val="FFFFFF">
                    <a:alpha val="3999"/>
                  </a:srgbClr>
                </a:solidFill>
                <a:ln w="9525">
                  <a:noFill/>
                </a:ln>
              </p:spPr>
              <p:txBody>
                <a:bodyPr anchor="t"/>
                <a:p>
                  <a:pPr lvl="0"/>
                  <a:endParaRPr lang="zh-CN" altLang="en-US">
                    <a:latin typeface="Arial" panose="020B0604020202020204" pitchFamily="34" charset="0"/>
                    <a:ea typeface="Arial" panose="020B0604020202020204" pitchFamily="34" charset="0"/>
                  </a:endParaRPr>
                </a:p>
              </p:txBody>
            </p:sp>
            <p:sp>
              <p:nvSpPr>
                <p:cNvPr id="64568" name="新月形 132349"/>
                <p:cNvSpPr/>
                <p:nvPr/>
              </p:nvSpPr>
              <p:spPr>
                <a:xfrm rot="6373927">
                  <a:off x="2057" y="2281"/>
                  <a:ext cx="227" cy="816"/>
                </a:xfrm>
                <a:prstGeom prst="moon">
                  <a:avLst>
                    <a:gd name="adj" fmla="val 49773"/>
                  </a:avLst>
                </a:prstGeom>
                <a:solidFill>
                  <a:srgbClr val="FFFFFF">
                    <a:alpha val="3999"/>
                  </a:srgbClr>
                </a:solidFill>
                <a:ln w="9525">
                  <a:noFill/>
                </a:ln>
              </p:spPr>
              <p:txBody>
                <a:bodyPr anchor="t"/>
                <a:p>
                  <a:pPr lvl="0"/>
                  <a:endParaRPr lang="zh-CN" altLang="en-US">
                    <a:latin typeface="Arial" panose="020B0604020202020204" pitchFamily="34" charset="0"/>
                    <a:ea typeface="Arial" panose="020B0604020202020204" pitchFamily="34" charset="0"/>
                  </a:endParaRPr>
                </a:p>
              </p:txBody>
            </p:sp>
            <p:sp>
              <p:nvSpPr>
                <p:cNvPr id="64569" name="新月形 132350"/>
                <p:cNvSpPr/>
                <p:nvPr/>
              </p:nvSpPr>
              <p:spPr>
                <a:xfrm rot="6906312">
                  <a:off x="2147" y="2311"/>
                  <a:ext cx="227" cy="816"/>
                </a:xfrm>
                <a:prstGeom prst="moon">
                  <a:avLst>
                    <a:gd name="adj" fmla="val 49773"/>
                  </a:avLst>
                </a:prstGeom>
                <a:solidFill>
                  <a:srgbClr val="FFFFFF">
                    <a:alpha val="3999"/>
                  </a:srgbClr>
                </a:solidFill>
                <a:ln w="9525">
                  <a:noFill/>
                </a:ln>
              </p:spPr>
              <p:txBody>
                <a:bodyPr anchor="t"/>
                <a:p>
                  <a:pPr lvl="0"/>
                  <a:endParaRPr lang="zh-CN" altLang="en-US">
                    <a:latin typeface="Arial" panose="020B0604020202020204" pitchFamily="34" charset="0"/>
                    <a:ea typeface="Arial" panose="020B0604020202020204" pitchFamily="34" charset="0"/>
                  </a:endParaRPr>
                </a:p>
              </p:txBody>
            </p:sp>
          </p:grpSp>
          <p:grpSp>
            <p:nvGrpSpPr>
              <p:cNvPr id="64570" name="组合 132351"/>
              <p:cNvGrpSpPr/>
              <p:nvPr/>
            </p:nvGrpSpPr>
            <p:grpSpPr>
              <a:xfrm rot="1353540">
                <a:off x="2682" y="1111"/>
                <a:ext cx="743" cy="186"/>
                <a:chOff x="1565" y="2568"/>
                <a:chExt cx="1118" cy="279"/>
              </a:xfrm>
            </p:grpSpPr>
            <p:sp>
              <p:nvSpPr>
                <p:cNvPr id="64571" name="新月形 132352"/>
                <p:cNvSpPr/>
                <p:nvPr/>
              </p:nvSpPr>
              <p:spPr>
                <a:xfrm rot="5263130">
                  <a:off x="1845" y="2259"/>
                  <a:ext cx="227" cy="816"/>
                </a:xfrm>
                <a:prstGeom prst="moon">
                  <a:avLst>
                    <a:gd name="adj" fmla="val 49773"/>
                  </a:avLst>
                </a:prstGeom>
                <a:solidFill>
                  <a:srgbClr val="FFFFFF">
                    <a:alpha val="3999"/>
                  </a:srgbClr>
                </a:solidFill>
                <a:ln w="9525">
                  <a:noFill/>
                </a:ln>
              </p:spPr>
              <p:txBody>
                <a:bodyPr anchor="t"/>
                <a:p>
                  <a:pPr lvl="0"/>
                  <a:endParaRPr lang="zh-CN" altLang="en-US">
                    <a:latin typeface="Arial" panose="020B0604020202020204" pitchFamily="34" charset="0"/>
                    <a:ea typeface="Arial" panose="020B0604020202020204" pitchFamily="34" charset="0"/>
                  </a:endParaRPr>
                </a:p>
              </p:txBody>
            </p:sp>
            <p:sp>
              <p:nvSpPr>
                <p:cNvPr id="64572" name="新月形 132353"/>
                <p:cNvSpPr/>
                <p:nvPr/>
              </p:nvSpPr>
              <p:spPr>
                <a:xfrm rot="6078281">
                  <a:off x="1981" y="2259"/>
                  <a:ext cx="227" cy="816"/>
                </a:xfrm>
                <a:prstGeom prst="moon">
                  <a:avLst>
                    <a:gd name="adj" fmla="val 49773"/>
                  </a:avLst>
                </a:prstGeom>
                <a:solidFill>
                  <a:srgbClr val="FFFFFF">
                    <a:alpha val="3999"/>
                  </a:srgbClr>
                </a:solidFill>
                <a:ln w="9525">
                  <a:noFill/>
                </a:ln>
              </p:spPr>
              <p:txBody>
                <a:bodyPr anchor="t"/>
                <a:p>
                  <a:pPr lvl="0"/>
                  <a:endParaRPr lang="zh-CN" altLang="en-US">
                    <a:latin typeface="Arial" panose="020B0604020202020204" pitchFamily="34" charset="0"/>
                    <a:ea typeface="Arial" panose="020B0604020202020204" pitchFamily="34" charset="0"/>
                  </a:endParaRPr>
                </a:p>
              </p:txBody>
            </p:sp>
            <p:sp>
              <p:nvSpPr>
                <p:cNvPr id="64573" name="新月形 132354"/>
                <p:cNvSpPr/>
                <p:nvPr/>
              </p:nvSpPr>
              <p:spPr>
                <a:xfrm rot="6373927">
                  <a:off x="2057" y="2281"/>
                  <a:ext cx="227" cy="816"/>
                </a:xfrm>
                <a:prstGeom prst="moon">
                  <a:avLst>
                    <a:gd name="adj" fmla="val 49773"/>
                  </a:avLst>
                </a:prstGeom>
                <a:solidFill>
                  <a:srgbClr val="FFFFFF">
                    <a:alpha val="3999"/>
                  </a:srgbClr>
                </a:solidFill>
                <a:ln w="9525">
                  <a:noFill/>
                </a:ln>
              </p:spPr>
              <p:txBody>
                <a:bodyPr anchor="t"/>
                <a:p>
                  <a:pPr lvl="0"/>
                  <a:endParaRPr lang="zh-CN" altLang="en-US">
                    <a:latin typeface="Arial" panose="020B0604020202020204" pitchFamily="34" charset="0"/>
                    <a:ea typeface="Arial" panose="020B0604020202020204" pitchFamily="34" charset="0"/>
                  </a:endParaRPr>
                </a:p>
              </p:txBody>
            </p:sp>
            <p:sp>
              <p:nvSpPr>
                <p:cNvPr id="64574" name="新月形 132355"/>
                <p:cNvSpPr/>
                <p:nvPr/>
              </p:nvSpPr>
              <p:spPr>
                <a:xfrm rot="6906312">
                  <a:off x="2147" y="2311"/>
                  <a:ext cx="227" cy="816"/>
                </a:xfrm>
                <a:prstGeom prst="moon">
                  <a:avLst>
                    <a:gd name="adj" fmla="val 49773"/>
                  </a:avLst>
                </a:prstGeom>
                <a:solidFill>
                  <a:srgbClr val="FFFFFF">
                    <a:alpha val="3999"/>
                  </a:srgbClr>
                </a:solidFill>
                <a:ln w="9525">
                  <a:noFill/>
                </a:ln>
              </p:spPr>
              <p:txBody>
                <a:bodyPr anchor="t"/>
                <a:p>
                  <a:pPr lvl="0"/>
                  <a:endParaRPr lang="zh-CN" altLang="en-US">
                    <a:latin typeface="Arial" panose="020B0604020202020204" pitchFamily="34" charset="0"/>
                    <a:ea typeface="Arial" panose="020B0604020202020204" pitchFamily="34" charset="0"/>
                  </a:endParaRPr>
                </a:p>
              </p:txBody>
            </p:sp>
          </p:grpSp>
        </p:grpSp>
        <p:pic>
          <p:nvPicPr>
            <p:cNvPr id="64575" name="图片 132356" descr="light_shadow1"/>
            <p:cNvPicPr>
              <a:picLocks noChangeAspect="1"/>
            </p:cNvPicPr>
            <p:nvPr/>
          </p:nvPicPr>
          <p:blipFill>
            <a:blip r:embed="rId2"/>
            <a:srcRect t="23740"/>
            <a:stretch>
              <a:fillRect/>
            </a:stretch>
          </p:blipFill>
          <p:spPr>
            <a:xfrm rot="-2569845">
              <a:off x="1355" y="3467"/>
              <a:ext cx="129" cy="84"/>
            </a:xfrm>
            <a:prstGeom prst="rect">
              <a:avLst/>
            </a:prstGeom>
            <a:noFill/>
            <a:ln w="9525">
              <a:noFill/>
            </a:ln>
          </p:spPr>
        </p:pic>
      </p:grpSp>
      <p:grpSp>
        <p:nvGrpSpPr>
          <p:cNvPr id="64576" name="组合 132373"/>
          <p:cNvGrpSpPr/>
          <p:nvPr/>
        </p:nvGrpSpPr>
        <p:grpSpPr>
          <a:xfrm>
            <a:off x="179388" y="5300663"/>
            <a:ext cx="1339850" cy="336550"/>
            <a:chOff x="295" y="3385"/>
            <a:chExt cx="844" cy="212"/>
          </a:xfrm>
        </p:grpSpPr>
        <p:sp>
          <p:nvSpPr>
            <p:cNvPr id="64577" name="圆角矩形 132357"/>
            <p:cNvSpPr/>
            <p:nvPr/>
          </p:nvSpPr>
          <p:spPr>
            <a:xfrm>
              <a:off x="295" y="3385"/>
              <a:ext cx="844" cy="206"/>
            </a:xfrm>
            <a:prstGeom prst="roundRect">
              <a:avLst>
                <a:gd name="adj" fmla="val 22815"/>
              </a:avLst>
            </a:prstGeom>
            <a:solidFill>
              <a:schemeClr val="hlink"/>
            </a:solidFill>
            <a:ln w="12700" cap="flat" cmpd="sng">
              <a:solidFill>
                <a:srgbClr val="080808"/>
              </a:solidFill>
              <a:prstDash val="solid"/>
              <a:round/>
              <a:headEnd type="none" w="med" len="med"/>
              <a:tailEnd type="none" w="med" len="med"/>
            </a:ln>
            <a:effectLst>
              <a:outerShdw dist="28398" dir="6993903" algn="ctr" rotWithShape="0">
                <a:srgbClr val="1C1C1C">
                  <a:alpha val="50000"/>
                </a:srgbClr>
              </a:outerShdw>
            </a:effectLst>
          </p:spPr>
          <p:txBody>
            <a:bodyPr anchor="t"/>
            <a:p>
              <a:pPr lvl="0"/>
              <a:endParaRPr lang="zh-CN" altLang="en-US">
                <a:latin typeface="Arial" panose="020B0604020202020204" pitchFamily="34" charset="0"/>
                <a:ea typeface="Arial" panose="020B0604020202020204" pitchFamily="34" charset="0"/>
              </a:endParaRPr>
            </a:p>
          </p:txBody>
        </p:sp>
        <p:sp>
          <p:nvSpPr>
            <p:cNvPr id="64578" name="文本框 132360"/>
            <p:cNvSpPr txBox="1"/>
            <p:nvPr/>
          </p:nvSpPr>
          <p:spPr>
            <a:xfrm>
              <a:off x="431" y="3385"/>
              <a:ext cx="508" cy="212"/>
            </a:xfrm>
            <a:prstGeom prst="rect">
              <a:avLst/>
            </a:prstGeom>
            <a:noFill/>
            <a:ln w="9525">
              <a:noFill/>
            </a:ln>
          </p:spPr>
          <p:txBody>
            <a:bodyPr anchor="t">
              <a:spAutoFit/>
            </a:bodyPr>
            <a:p>
              <a:pPr lvl="0" algn="ctr" eaLnBrk="0" hangingPunct="0">
                <a:spcBef>
                  <a:spcPct val="50000"/>
                </a:spcBef>
              </a:pPr>
              <a:r>
                <a:rPr lang="en-US" altLang="zh-CN" sz="1600">
                  <a:solidFill>
                    <a:srgbClr val="FFFFFF"/>
                  </a:solidFill>
                  <a:latin typeface="Arial" panose="020B0604020202020204" pitchFamily="34" charset="0"/>
                  <a:ea typeface="宋体" panose="02010600030101010101" pitchFamily="2" charset="-122"/>
                </a:rPr>
                <a:t>Step 1</a:t>
              </a:r>
              <a:endParaRPr lang="en-US" altLang="zh-CN" sz="1600">
                <a:solidFill>
                  <a:srgbClr val="FFFFFF"/>
                </a:solidFill>
                <a:latin typeface="Arial" panose="020B0604020202020204" pitchFamily="34" charset="0"/>
                <a:ea typeface="宋体" panose="02010600030101010101" pitchFamily="2" charset="-122"/>
              </a:endParaRPr>
            </a:p>
          </p:txBody>
        </p:sp>
      </p:grpSp>
      <p:grpSp>
        <p:nvGrpSpPr>
          <p:cNvPr id="64579" name="组合 132371"/>
          <p:cNvGrpSpPr/>
          <p:nvPr/>
        </p:nvGrpSpPr>
        <p:grpSpPr>
          <a:xfrm>
            <a:off x="3348038" y="2708275"/>
            <a:ext cx="1339850" cy="336550"/>
            <a:chOff x="2517" y="1888"/>
            <a:chExt cx="844" cy="212"/>
          </a:xfrm>
        </p:grpSpPr>
        <p:sp>
          <p:nvSpPr>
            <p:cNvPr id="64580" name="圆角矩形 132358"/>
            <p:cNvSpPr/>
            <p:nvPr/>
          </p:nvSpPr>
          <p:spPr>
            <a:xfrm>
              <a:off x="2517" y="1888"/>
              <a:ext cx="844" cy="206"/>
            </a:xfrm>
            <a:prstGeom prst="roundRect">
              <a:avLst>
                <a:gd name="adj" fmla="val 22815"/>
              </a:avLst>
            </a:prstGeom>
            <a:solidFill>
              <a:schemeClr val="hlink"/>
            </a:solidFill>
            <a:ln w="12700" cap="flat" cmpd="sng">
              <a:solidFill>
                <a:srgbClr val="080808"/>
              </a:solidFill>
              <a:prstDash val="solid"/>
              <a:round/>
              <a:headEnd type="none" w="med" len="med"/>
              <a:tailEnd type="none" w="med" len="med"/>
            </a:ln>
            <a:effectLst>
              <a:outerShdw dist="28398" dir="6993903" algn="ctr" rotWithShape="0">
                <a:srgbClr val="1C1C1C">
                  <a:alpha val="50000"/>
                </a:srgbClr>
              </a:outerShdw>
            </a:effectLst>
          </p:spPr>
          <p:txBody>
            <a:bodyPr anchor="t"/>
            <a:p>
              <a:pPr lvl="0"/>
              <a:endParaRPr lang="zh-CN" altLang="en-US">
                <a:latin typeface="Arial" panose="020B0604020202020204" pitchFamily="34" charset="0"/>
                <a:ea typeface="Arial" panose="020B0604020202020204" pitchFamily="34" charset="0"/>
              </a:endParaRPr>
            </a:p>
          </p:txBody>
        </p:sp>
        <p:sp>
          <p:nvSpPr>
            <p:cNvPr id="64581" name="文本框 132361"/>
            <p:cNvSpPr txBox="1"/>
            <p:nvPr/>
          </p:nvSpPr>
          <p:spPr>
            <a:xfrm>
              <a:off x="2744" y="1888"/>
              <a:ext cx="508" cy="212"/>
            </a:xfrm>
            <a:prstGeom prst="rect">
              <a:avLst/>
            </a:prstGeom>
            <a:noFill/>
            <a:ln w="9525">
              <a:noFill/>
            </a:ln>
          </p:spPr>
          <p:txBody>
            <a:bodyPr anchor="t">
              <a:spAutoFit/>
            </a:bodyPr>
            <a:p>
              <a:pPr lvl="0" algn="ctr" eaLnBrk="0" hangingPunct="0">
                <a:spcBef>
                  <a:spcPct val="50000"/>
                </a:spcBef>
              </a:pPr>
              <a:r>
                <a:rPr lang="en-US" altLang="zh-CN" sz="1600">
                  <a:solidFill>
                    <a:srgbClr val="FFFFFF"/>
                  </a:solidFill>
                  <a:latin typeface="Arial" panose="020B0604020202020204" pitchFamily="34" charset="0"/>
                  <a:ea typeface="宋体" panose="02010600030101010101" pitchFamily="2" charset="-122"/>
                </a:rPr>
                <a:t>Step 3</a:t>
              </a:r>
              <a:endParaRPr lang="en-US" altLang="zh-CN" sz="1600">
                <a:solidFill>
                  <a:srgbClr val="FFFFFF"/>
                </a:solidFill>
                <a:latin typeface="Arial" panose="020B0604020202020204" pitchFamily="34" charset="0"/>
                <a:ea typeface="宋体" panose="02010600030101010101" pitchFamily="2" charset="-122"/>
              </a:endParaRPr>
            </a:p>
          </p:txBody>
        </p:sp>
      </p:grpSp>
      <p:grpSp>
        <p:nvGrpSpPr>
          <p:cNvPr id="64582" name="组合 132370"/>
          <p:cNvGrpSpPr/>
          <p:nvPr/>
        </p:nvGrpSpPr>
        <p:grpSpPr>
          <a:xfrm>
            <a:off x="4859338" y="1412875"/>
            <a:ext cx="1339850" cy="336550"/>
            <a:chOff x="3016" y="935"/>
            <a:chExt cx="844" cy="212"/>
          </a:xfrm>
        </p:grpSpPr>
        <p:sp>
          <p:nvSpPr>
            <p:cNvPr id="64583" name="圆角矩形 132359"/>
            <p:cNvSpPr/>
            <p:nvPr/>
          </p:nvSpPr>
          <p:spPr>
            <a:xfrm>
              <a:off x="3016" y="935"/>
              <a:ext cx="844" cy="206"/>
            </a:xfrm>
            <a:prstGeom prst="roundRect">
              <a:avLst>
                <a:gd name="adj" fmla="val 22815"/>
              </a:avLst>
            </a:prstGeom>
            <a:solidFill>
              <a:schemeClr val="hlink"/>
            </a:solidFill>
            <a:ln w="12700" cap="flat" cmpd="sng">
              <a:solidFill>
                <a:srgbClr val="080808"/>
              </a:solidFill>
              <a:prstDash val="solid"/>
              <a:round/>
              <a:headEnd type="none" w="med" len="med"/>
              <a:tailEnd type="none" w="med" len="med"/>
            </a:ln>
            <a:effectLst>
              <a:outerShdw dist="28398" dir="6993903" algn="ctr" rotWithShape="0">
                <a:srgbClr val="1C1C1C">
                  <a:alpha val="50000"/>
                </a:srgbClr>
              </a:outerShdw>
            </a:effectLst>
          </p:spPr>
          <p:txBody>
            <a:bodyPr anchor="t"/>
            <a:p>
              <a:pPr lvl="0"/>
              <a:endParaRPr lang="zh-CN" altLang="en-US">
                <a:latin typeface="Arial" panose="020B0604020202020204" pitchFamily="34" charset="0"/>
                <a:ea typeface="Arial" panose="020B0604020202020204" pitchFamily="34" charset="0"/>
              </a:endParaRPr>
            </a:p>
          </p:txBody>
        </p:sp>
        <p:sp>
          <p:nvSpPr>
            <p:cNvPr id="64584" name="文本框 132362"/>
            <p:cNvSpPr txBox="1"/>
            <p:nvPr/>
          </p:nvSpPr>
          <p:spPr>
            <a:xfrm>
              <a:off x="3198" y="935"/>
              <a:ext cx="508" cy="212"/>
            </a:xfrm>
            <a:prstGeom prst="rect">
              <a:avLst/>
            </a:prstGeom>
            <a:noFill/>
            <a:ln w="9525">
              <a:noFill/>
            </a:ln>
          </p:spPr>
          <p:txBody>
            <a:bodyPr anchor="t">
              <a:spAutoFit/>
            </a:bodyPr>
            <a:p>
              <a:pPr lvl="0" algn="ctr" eaLnBrk="0" hangingPunct="0">
                <a:spcBef>
                  <a:spcPct val="50000"/>
                </a:spcBef>
              </a:pPr>
              <a:r>
                <a:rPr lang="en-US" altLang="zh-CN" sz="1600">
                  <a:solidFill>
                    <a:srgbClr val="FFFFFF"/>
                  </a:solidFill>
                  <a:latin typeface="Arial" panose="020B0604020202020204" pitchFamily="34" charset="0"/>
                  <a:ea typeface="宋体" panose="02010600030101010101" pitchFamily="2" charset="-122"/>
                </a:rPr>
                <a:t>Step 4</a:t>
              </a:r>
              <a:endParaRPr lang="en-US" altLang="zh-CN" sz="1600">
                <a:solidFill>
                  <a:srgbClr val="FFFFFF"/>
                </a:solidFill>
                <a:latin typeface="Arial" panose="020B0604020202020204" pitchFamily="34" charset="0"/>
                <a:ea typeface="宋体" panose="02010600030101010101" pitchFamily="2" charset="-122"/>
              </a:endParaRPr>
            </a:p>
          </p:txBody>
        </p:sp>
      </p:grpSp>
      <p:pic>
        <p:nvPicPr>
          <p:cNvPr id="64585" name="图片 132363" descr="095"/>
          <p:cNvPicPr>
            <a:picLocks noChangeAspect="1"/>
          </p:cNvPicPr>
          <p:nvPr/>
        </p:nvPicPr>
        <p:blipFill>
          <a:blip r:embed="rId3"/>
          <a:stretch>
            <a:fillRect/>
          </a:stretch>
        </p:blipFill>
        <p:spPr>
          <a:xfrm>
            <a:off x="7019925" y="4868863"/>
            <a:ext cx="1435100" cy="1281112"/>
          </a:xfrm>
          <a:prstGeom prst="rect">
            <a:avLst/>
          </a:prstGeom>
          <a:noFill/>
          <a:ln w="9525">
            <a:noFill/>
          </a:ln>
        </p:spPr>
      </p:pic>
      <p:sp>
        <p:nvSpPr>
          <p:cNvPr id="64586" name="文本框 132364"/>
          <p:cNvSpPr txBox="1"/>
          <p:nvPr/>
        </p:nvSpPr>
        <p:spPr>
          <a:xfrm>
            <a:off x="1692275" y="5516563"/>
            <a:ext cx="4729163" cy="406400"/>
          </a:xfrm>
          <a:prstGeom prst="rect">
            <a:avLst/>
          </a:prstGeom>
          <a:noFill/>
          <a:ln w="9525" cap="flat" cmpd="sng">
            <a:solidFill>
              <a:srgbClr val="CC0000"/>
            </a:solidFill>
            <a:prstDash val="dash"/>
            <a:miter/>
            <a:headEnd type="none" w="med" len="med"/>
            <a:tailEnd type="none" w="med" len="med"/>
          </a:ln>
        </p:spPr>
        <p:txBody>
          <a:bodyPr anchor="t">
            <a:spAutoFit/>
          </a:bodyPr>
          <a:p>
            <a:pPr lvl="0">
              <a:spcBef>
                <a:spcPct val="50000"/>
              </a:spcBef>
            </a:pPr>
            <a:r>
              <a:rPr lang="zh-CN" altLang="en-US" sz="2000" dirty="0">
                <a:solidFill>
                  <a:srgbClr val="CC0000"/>
                </a:solidFill>
                <a:latin typeface="Arial" panose="020B0604020202020204" pitchFamily="34" charset="0"/>
                <a:ea typeface="楷体_GB2312" pitchFamily="49" charset="-122"/>
              </a:rPr>
              <a:t>货币资金管理</a:t>
            </a:r>
            <a:r>
              <a:rPr lang="en-US" altLang="zh-CN" sz="2000">
                <a:solidFill>
                  <a:srgbClr val="000066"/>
                </a:solidFill>
                <a:latin typeface="Arial" panose="020B0604020202020204" pitchFamily="34" charset="0"/>
                <a:ea typeface="楷体_GB2312" pitchFamily="49" charset="-122"/>
              </a:rPr>
              <a:t>——</a:t>
            </a:r>
            <a:r>
              <a:rPr lang="zh-CN" altLang="en-US" sz="2000" dirty="0">
                <a:solidFill>
                  <a:srgbClr val="000066"/>
                </a:solidFill>
                <a:latin typeface="Arial" panose="020B0604020202020204" pitchFamily="34" charset="0"/>
                <a:ea typeface="楷体_GB2312" pitchFamily="49" charset="-122"/>
              </a:rPr>
              <a:t>不相容职务分离控制</a:t>
            </a:r>
            <a:endParaRPr lang="zh-CN" altLang="en-US" sz="2000" dirty="0">
              <a:solidFill>
                <a:srgbClr val="000066"/>
              </a:solidFill>
              <a:latin typeface="Arial" panose="020B0604020202020204" pitchFamily="34" charset="0"/>
              <a:ea typeface="楷体_GB2312" pitchFamily="49" charset="-122"/>
            </a:endParaRPr>
          </a:p>
        </p:txBody>
      </p:sp>
      <p:sp>
        <p:nvSpPr>
          <p:cNvPr id="64587" name="文本框 132365"/>
          <p:cNvSpPr txBox="1"/>
          <p:nvPr/>
        </p:nvSpPr>
        <p:spPr>
          <a:xfrm>
            <a:off x="3132138" y="4221163"/>
            <a:ext cx="5400675" cy="863600"/>
          </a:xfrm>
          <a:prstGeom prst="rect">
            <a:avLst/>
          </a:prstGeom>
          <a:noFill/>
          <a:ln w="9525" cap="flat" cmpd="sng">
            <a:solidFill>
              <a:srgbClr val="CC0000"/>
            </a:solidFill>
            <a:prstDash val="dash"/>
            <a:miter/>
            <a:headEnd type="none" w="med" len="med"/>
            <a:tailEnd type="none" w="med" len="med"/>
          </a:ln>
        </p:spPr>
        <p:txBody>
          <a:bodyPr anchor="t">
            <a:spAutoFit/>
          </a:bodyPr>
          <a:p>
            <a:pPr lvl="0">
              <a:spcBef>
                <a:spcPct val="50000"/>
              </a:spcBef>
              <a:buChar char="•"/>
            </a:pPr>
            <a:r>
              <a:rPr lang="zh-CN" altLang="en-US" sz="1600" b="0">
                <a:solidFill>
                  <a:schemeClr val="tx2"/>
                </a:solidFill>
                <a:latin typeface="Arial" panose="020B0604020202020204" pitchFamily="34" charset="0"/>
                <a:ea typeface="宋体" panose="02010600030101010101" pitchFamily="2" charset="-122"/>
              </a:rPr>
              <a:t> </a:t>
            </a:r>
            <a:r>
              <a:rPr lang="zh-CN" altLang="en-US" sz="2000" dirty="0">
                <a:solidFill>
                  <a:srgbClr val="CC0000"/>
                </a:solidFill>
                <a:latin typeface="Arial" panose="020B0604020202020204" pitchFamily="34" charset="0"/>
                <a:ea typeface="楷体_GB2312" pitchFamily="49" charset="-122"/>
              </a:rPr>
              <a:t>实物资产管理</a:t>
            </a:r>
            <a:r>
              <a:rPr lang="en-US" altLang="zh-CN" sz="2000">
                <a:solidFill>
                  <a:srgbClr val="000066"/>
                </a:solidFill>
                <a:latin typeface="Arial" panose="020B0604020202020204" pitchFamily="34" charset="0"/>
                <a:ea typeface="楷体_GB2312" pitchFamily="49" charset="-122"/>
              </a:rPr>
              <a:t>—— </a:t>
            </a:r>
            <a:r>
              <a:rPr lang="zh-CN" altLang="en-US" sz="2000" dirty="0">
                <a:solidFill>
                  <a:srgbClr val="000066"/>
                </a:solidFill>
                <a:latin typeface="Arial" panose="020B0604020202020204" pitchFamily="34" charset="0"/>
                <a:ea typeface="楷体_GB2312" pitchFamily="49" charset="-122"/>
              </a:rPr>
              <a:t>归口管理、专人负责</a:t>
            </a:r>
            <a:endParaRPr lang="zh-CN" altLang="en-US" sz="2000" dirty="0">
              <a:solidFill>
                <a:srgbClr val="000066"/>
              </a:solidFill>
              <a:latin typeface="Arial" panose="020B0604020202020204" pitchFamily="34" charset="0"/>
              <a:ea typeface="楷体_GB2312" pitchFamily="49" charset="-122"/>
            </a:endParaRPr>
          </a:p>
          <a:p>
            <a:pPr lvl="0">
              <a:spcBef>
                <a:spcPct val="50000"/>
              </a:spcBef>
            </a:pPr>
            <a:r>
              <a:rPr lang="zh-CN" altLang="en-US" sz="2000" dirty="0">
                <a:solidFill>
                  <a:srgbClr val="000066"/>
                </a:solidFill>
                <a:latin typeface="Arial" panose="020B0604020202020204" pitchFamily="34" charset="0"/>
                <a:ea typeface="楷体_GB2312" pitchFamily="49" charset="-122"/>
              </a:rPr>
              <a:t>                                建立台账、定期盘点</a:t>
            </a:r>
            <a:endParaRPr lang="zh-CN" altLang="en-US" sz="2000" dirty="0">
              <a:solidFill>
                <a:srgbClr val="000066"/>
              </a:solidFill>
              <a:latin typeface="Arial" panose="020B0604020202020204" pitchFamily="34" charset="0"/>
              <a:ea typeface="楷体_GB2312" pitchFamily="49" charset="-122"/>
            </a:endParaRPr>
          </a:p>
        </p:txBody>
      </p:sp>
      <p:sp>
        <p:nvSpPr>
          <p:cNvPr id="64588" name="文本框 132366"/>
          <p:cNvSpPr txBox="1"/>
          <p:nvPr/>
        </p:nvSpPr>
        <p:spPr>
          <a:xfrm>
            <a:off x="4500563" y="3068638"/>
            <a:ext cx="4248150" cy="863600"/>
          </a:xfrm>
          <a:prstGeom prst="rect">
            <a:avLst/>
          </a:prstGeom>
          <a:noFill/>
          <a:ln w="9525" cap="flat" cmpd="sng">
            <a:solidFill>
              <a:srgbClr val="CC0000"/>
            </a:solidFill>
            <a:prstDash val="dash"/>
            <a:miter/>
            <a:headEnd type="none" w="med" len="med"/>
            <a:tailEnd type="none" w="med" len="med"/>
          </a:ln>
        </p:spPr>
        <p:txBody>
          <a:bodyPr anchor="t">
            <a:spAutoFit/>
          </a:bodyPr>
          <a:p>
            <a:pPr lvl="0">
              <a:spcBef>
                <a:spcPct val="50000"/>
              </a:spcBef>
              <a:buChar char="•"/>
            </a:pPr>
            <a:r>
              <a:rPr lang="zh-CN" altLang="en-US" sz="1600" b="0">
                <a:solidFill>
                  <a:schemeClr val="tx2"/>
                </a:solidFill>
                <a:latin typeface="Arial" panose="020B0604020202020204" pitchFamily="34" charset="0"/>
                <a:ea typeface="宋体" panose="02010600030101010101" pitchFamily="2" charset="-122"/>
              </a:rPr>
              <a:t> </a:t>
            </a:r>
            <a:r>
              <a:rPr lang="zh-CN" altLang="en-US" sz="2000" dirty="0">
                <a:solidFill>
                  <a:srgbClr val="CC0000"/>
                </a:solidFill>
                <a:latin typeface="Arial" panose="020B0604020202020204" pitchFamily="34" charset="0"/>
                <a:ea typeface="楷体_GB2312" pitchFamily="49" charset="-122"/>
              </a:rPr>
              <a:t>特殊资产</a:t>
            </a:r>
            <a:r>
              <a:rPr lang="en-US" altLang="zh-CN" sz="2000">
                <a:solidFill>
                  <a:srgbClr val="000066"/>
                </a:solidFill>
                <a:latin typeface="Arial" panose="020B0604020202020204" pitchFamily="34" charset="0"/>
                <a:ea typeface="楷体_GB2312" pitchFamily="49" charset="-122"/>
              </a:rPr>
              <a:t>——</a:t>
            </a:r>
            <a:r>
              <a:rPr lang="zh-CN" altLang="en-US" sz="2000" dirty="0">
                <a:solidFill>
                  <a:srgbClr val="000066"/>
                </a:solidFill>
                <a:latin typeface="Arial" panose="020B0604020202020204" pitchFamily="34" charset="0"/>
                <a:ea typeface="楷体_GB2312" pitchFamily="49" charset="-122"/>
              </a:rPr>
              <a:t>专人保管、专人使用</a:t>
            </a:r>
            <a:endParaRPr lang="zh-CN" altLang="en-US" sz="2000" dirty="0">
              <a:solidFill>
                <a:srgbClr val="000066"/>
              </a:solidFill>
              <a:latin typeface="Arial" panose="020B0604020202020204" pitchFamily="34" charset="0"/>
              <a:ea typeface="楷体_GB2312" pitchFamily="49" charset="-122"/>
            </a:endParaRPr>
          </a:p>
          <a:p>
            <a:pPr lvl="0">
              <a:spcBef>
                <a:spcPct val="50000"/>
              </a:spcBef>
            </a:pPr>
            <a:r>
              <a:rPr lang="zh-CN" altLang="en-US" sz="2000" dirty="0">
                <a:solidFill>
                  <a:srgbClr val="000066"/>
                </a:solidFill>
                <a:latin typeface="Arial" panose="020B0604020202020204" pitchFamily="34" charset="0"/>
                <a:ea typeface="楷体_GB2312" pitchFamily="49" charset="-122"/>
              </a:rPr>
              <a:t>                        严格审批、限制接近</a:t>
            </a:r>
            <a:endParaRPr lang="zh-CN" altLang="en-US" sz="2000" dirty="0">
              <a:solidFill>
                <a:srgbClr val="000066"/>
              </a:solidFill>
              <a:latin typeface="Arial" panose="020B0604020202020204" pitchFamily="34" charset="0"/>
              <a:ea typeface="楷体_GB2312" pitchFamily="49" charset="-122"/>
            </a:endParaRPr>
          </a:p>
        </p:txBody>
      </p:sp>
      <p:grpSp>
        <p:nvGrpSpPr>
          <p:cNvPr id="64589" name="组合 132372"/>
          <p:cNvGrpSpPr/>
          <p:nvPr/>
        </p:nvGrpSpPr>
        <p:grpSpPr>
          <a:xfrm>
            <a:off x="1835150" y="3860800"/>
            <a:ext cx="1339850" cy="336550"/>
            <a:chOff x="1474" y="2568"/>
            <a:chExt cx="844" cy="212"/>
          </a:xfrm>
        </p:grpSpPr>
        <p:sp>
          <p:nvSpPr>
            <p:cNvPr id="64590" name="圆角矩形 132367"/>
            <p:cNvSpPr/>
            <p:nvPr/>
          </p:nvSpPr>
          <p:spPr>
            <a:xfrm>
              <a:off x="1474" y="2568"/>
              <a:ext cx="844" cy="206"/>
            </a:xfrm>
            <a:prstGeom prst="roundRect">
              <a:avLst>
                <a:gd name="adj" fmla="val 22815"/>
              </a:avLst>
            </a:prstGeom>
            <a:solidFill>
              <a:schemeClr val="hlink"/>
            </a:solidFill>
            <a:ln w="12700" cap="flat" cmpd="sng">
              <a:solidFill>
                <a:srgbClr val="080808"/>
              </a:solidFill>
              <a:prstDash val="solid"/>
              <a:round/>
              <a:headEnd type="none" w="med" len="med"/>
              <a:tailEnd type="none" w="med" len="med"/>
            </a:ln>
            <a:effectLst>
              <a:outerShdw dist="28398" dir="6993903" algn="ctr" rotWithShape="0">
                <a:srgbClr val="1C1C1C">
                  <a:alpha val="50000"/>
                </a:srgbClr>
              </a:outerShdw>
            </a:effectLst>
          </p:spPr>
          <p:txBody>
            <a:bodyPr anchor="t"/>
            <a:p>
              <a:pPr lvl="0"/>
              <a:endParaRPr lang="zh-CN" altLang="en-US">
                <a:latin typeface="Arial" panose="020B0604020202020204" pitchFamily="34" charset="0"/>
                <a:ea typeface="Arial" panose="020B0604020202020204" pitchFamily="34" charset="0"/>
              </a:endParaRPr>
            </a:p>
          </p:txBody>
        </p:sp>
        <p:sp>
          <p:nvSpPr>
            <p:cNvPr id="64591" name="文本框 132368"/>
            <p:cNvSpPr txBox="1"/>
            <p:nvPr/>
          </p:nvSpPr>
          <p:spPr>
            <a:xfrm>
              <a:off x="1701" y="2568"/>
              <a:ext cx="508" cy="212"/>
            </a:xfrm>
            <a:prstGeom prst="rect">
              <a:avLst/>
            </a:prstGeom>
            <a:noFill/>
            <a:ln w="9525">
              <a:noFill/>
            </a:ln>
          </p:spPr>
          <p:txBody>
            <a:bodyPr anchor="t">
              <a:spAutoFit/>
            </a:bodyPr>
            <a:p>
              <a:pPr lvl="0" algn="ctr" eaLnBrk="0" hangingPunct="0">
                <a:spcBef>
                  <a:spcPct val="50000"/>
                </a:spcBef>
              </a:pPr>
              <a:r>
                <a:rPr lang="en-US" altLang="zh-CN" sz="1600">
                  <a:solidFill>
                    <a:srgbClr val="FFFFFF"/>
                  </a:solidFill>
                  <a:latin typeface="Arial" panose="020B0604020202020204" pitchFamily="34" charset="0"/>
                  <a:ea typeface="宋体" panose="02010600030101010101" pitchFamily="2" charset="-122"/>
                </a:rPr>
                <a:t>Step 2</a:t>
              </a:r>
              <a:endParaRPr lang="en-US" altLang="zh-CN" sz="1600">
                <a:solidFill>
                  <a:srgbClr val="FFFFFF"/>
                </a:solidFill>
                <a:latin typeface="Arial" panose="020B0604020202020204" pitchFamily="34" charset="0"/>
                <a:ea typeface="宋体" panose="02010600030101010101" pitchFamily="2" charset="-122"/>
              </a:endParaRPr>
            </a:p>
          </p:txBody>
        </p:sp>
      </p:grpSp>
      <p:sp>
        <p:nvSpPr>
          <p:cNvPr id="64592" name="文本框 132369"/>
          <p:cNvSpPr txBox="1"/>
          <p:nvPr/>
        </p:nvSpPr>
        <p:spPr>
          <a:xfrm>
            <a:off x="6156325" y="1773238"/>
            <a:ext cx="2987675" cy="863600"/>
          </a:xfrm>
          <a:prstGeom prst="rect">
            <a:avLst/>
          </a:prstGeom>
          <a:noFill/>
          <a:ln w="9525" cap="flat" cmpd="sng">
            <a:solidFill>
              <a:srgbClr val="CC0000"/>
            </a:solidFill>
            <a:prstDash val="dash"/>
            <a:miter/>
            <a:headEnd type="none" w="med" len="med"/>
            <a:tailEnd type="none" w="med" len="med"/>
          </a:ln>
        </p:spPr>
        <p:txBody>
          <a:bodyPr anchor="t">
            <a:spAutoFit/>
          </a:bodyPr>
          <a:p>
            <a:pPr lvl="0">
              <a:spcBef>
                <a:spcPct val="50000"/>
              </a:spcBef>
              <a:buChar char="•"/>
            </a:pPr>
            <a:r>
              <a:rPr lang="zh-CN" altLang="en-US" sz="2000" dirty="0">
                <a:solidFill>
                  <a:srgbClr val="CC0000"/>
                </a:solidFill>
                <a:latin typeface="Arial" panose="020B0604020202020204" pitchFamily="34" charset="0"/>
                <a:ea typeface="楷体_GB2312" pitchFamily="49" charset="-122"/>
              </a:rPr>
              <a:t>对外投资</a:t>
            </a:r>
            <a:r>
              <a:rPr lang="en-US" altLang="zh-CN" sz="2000">
                <a:solidFill>
                  <a:srgbClr val="000066"/>
                </a:solidFill>
                <a:latin typeface="Arial" panose="020B0604020202020204" pitchFamily="34" charset="0"/>
                <a:ea typeface="楷体_GB2312" pitchFamily="49" charset="-122"/>
              </a:rPr>
              <a:t>——</a:t>
            </a:r>
            <a:r>
              <a:rPr lang="zh-CN" altLang="en-US" sz="2000" dirty="0">
                <a:solidFill>
                  <a:srgbClr val="000066"/>
                </a:solidFill>
                <a:latin typeface="Arial" panose="020B0604020202020204" pitchFamily="34" charset="0"/>
                <a:ea typeface="楷体_GB2312" pitchFamily="49" charset="-122"/>
              </a:rPr>
              <a:t>集体决策</a:t>
            </a:r>
            <a:endParaRPr lang="zh-CN" altLang="en-US" sz="2000" dirty="0">
              <a:solidFill>
                <a:srgbClr val="000066"/>
              </a:solidFill>
              <a:latin typeface="Arial" panose="020B0604020202020204" pitchFamily="34" charset="0"/>
              <a:ea typeface="楷体_GB2312" pitchFamily="49" charset="-122"/>
            </a:endParaRPr>
          </a:p>
          <a:p>
            <a:pPr lvl="0">
              <a:spcBef>
                <a:spcPct val="50000"/>
              </a:spcBef>
            </a:pPr>
            <a:r>
              <a:rPr lang="zh-CN" altLang="en-US" sz="2000" dirty="0">
                <a:solidFill>
                  <a:srgbClr val="000066"/>
                </a:solidFill>
                <a:latin typeface="Arial" panose="020B0604020202020204" pitchFamily="34" charset="0"/>
                <a:ea typeface="楷体_GB2312" pitchFamily="49" charset="-122"/>
              </a:rPr>
              <a:t>    追逐管理、责任追究</a:t>
            </a:r>
            <a:endParaRPr lang="zh-CN" altLang="en-US" sz="2000" dirty="0">
              <a:solidFill>
                <a:srgbClr val="000066"/>
              </a:solidFill>
              <a:latin typeface="Arial" panose="020B0604020202020204" pitchFamily="34" charset="0"/>
              <a:ea typeface="楷体_GB2312" pitchFamily="49" charset="-122"/>
            </a:endParaRPr>
          </a:p>
        </p:txBody>
      </p:sp>
      <p:grpSp>
        <p:nvGrpSpPr>
          <p:cNvPr id="64593" name="组合 132374"/>
          <p:cNvGrpSpPr/>
          <p:nvPr/>
        </p:nvGrpSpPr>
        <p:grpSpPr>
          <a:xfrm>
            <a:off x="1547813" y="1700213"/>
            <a:ext cx="1295400" cy="1231900"/>
            <a:chOff x="2835" y="754"/>
            <a:chExt cx="736" cy="776"/>
          </a:xfrm>
        </p:grpSpPr>
        <p:grpSp>
          <p:nvGrpSpPr>
            <p:cNvPr id="64594" name="组合 132375"/>
            <p:cNvGrpSpPr/>
            <p:nvPr/>
          </p:nvGrpSpPr>
          <p:grpSpPr>
            <a:xfrm>
              <a:off x="2835" y="754"/>
              <a:ext cx="736" cy="776"/>
              <a:chOff x="192" y="1917"/>
              <a:chExt cx="1042" cy="1102"/>
            </a:xfrm>
          </p:grpSpPr>
          <p:grpSp>
            <p:nvGrpSpPr>
              <p:cNvPr id="64595" name="组合 132376"/>
              <p:cNvGrpSpPr/>
              <p:nvPr/>
            </p:nvGrpSpPr>
            <p:grpSpPr>
              <a:xfrm>
                <a:off x="192" y="1917"/>
                <a:ext cx="1042" cy="1102"/>
                <a:chOff x="192" y="1917"/>
                <a:chExt cx="1042" cy="1102"/>
              </a:xfrm>
            </p:grpSpPr>
            <p:pic>
              <p:nvPicPr>
                <p:cNvPr id="64596" name="图片 132377" descr="light_shadow"/>
                <p:cNvPicPr>
                  <a:picLocks noChangeAspect="1"/>
                </p:cNvPicPr>
                <p:nvPr/>
              </p:nvPicPr>
              <p:blipFill>
                <a:blip r:embed="rId4">
                  <a:lum bright="-77997" contrast="-78000"/>
                </a:blip>
                <a:stretch>
                  <a:fillRect/>
                </a:stretch>
              </p:blipFill>
              <p:spPr>
                <a:xfrm>
                  <a:off x="291" y="2781"/>
                  <a:ext cx="858" cy="238"/>
                </a:xfrm>
                <a:prstGeom prst="rect">
                  <a:avLst/>
                </a:prstGeom>
                <a:noFill/>
                <a:ln w="9525">
                  <a:noFill/>
                </a:ln>
              </p:spPr>
            </p:pic>
            <p:pic>
              <p:nvPicPr>
                <p:cNvPr id="64597" name="图片 132378" descr="circuler_1"/>
                <p:cNvPicPr>
                  <a:picLocks noChangeAspect="1"/>
                </p:cNvPicPr>
                <p:nvPr/>
              </p:nvPicPr>
              <p:blipFill>
                <a:blip r:embed="rId1"/>
                <a:stretch>
                  <a:fillRect/>
                </a:stretch>
              </p:blipFill>
              <p:spPr>
                <a:xfrm>
                  <a:off x="192" y="1917"/>
                  <a:ext cx="1042" cy="1016"/>
                </a:xfrm>
                <a:prstGeom prst="rect">
                  <a:avLst/>
                </a:prstGeom>
                <a:noFill/>
                <a:ln w="9525">
                  <a:noFill/>
                </a:ln>
              </p:spPr>
            </p:pic>
            <p:sp>
              <p:nvSpPr>
                <p:cNvPr id="64598" name="椭圆 132379"/>
                <p:cNvSpPr/>
                <p:nvPr/>
              </p:nvSpPr>
              <p:spPr>
                <a:xfrm>
                  <a:off x="192" y="1917"/>
                  <a:ext cx="1035" cy="1019"/>
                </a:xfrm>
                <a:prstGeom prst="ellipse">
                  <a:avLst/>
                </a:prstGeom>
                <a:gradFill rotWithShape="1">
                  <a:gsLst>
                    <a:gs pos="0">
                      <a:srgbClr val="6A670C">
                        <a:alpha val="89999"/>
                      </a:srgbClr>
                    </a:gs>
                    <a:gs pos="50000">
                      <a:srgbClr val="E4DF1B">
                        <a:alpha val="55000"/>
                      </a:srgbClr>
                    </a:gs>
                    <a:gs pos="100000">
                      <a:srgbClr val="6A670C">
                        <a:alpha val="89999"/>
                      </a:srgbClr>
                    </a:gs>
                  </a:gsLst>
                  <a:lin ang="5400000" scaled="1"/>
                  <a:tileRect/>
                </a:gradFill>
                <a:ln w="9525">
                  <a:noFill/>
                </a:ln>
              </p:spPr>
              <p:txBody>
                <a:bodyPr anchor="t"/>
                <a:p>
                  <a:pPr lvl="0"/>
                  <a:endParaRPr lang="zh-CN" altLang="en-US">
                    <a:latin typeface="Arial" panose="020B0604020202020204" pitchFamily="34" charset="0"/>
                    <a:ea typeface="Arial" panose="020B0604020202020204" pitchFamily="34" charset="0"/>
                  </a:endParaRPr>
                </a:p>
              </p:txBody>
            </p:sp>
          </p:grpSp>
          <p:pic>
            <p:nvPicPr>
              <p:cNvPr id="64599" name="图片 132380" descr="Picture2"/>
              <p:cNvPicPr>
                <a:picLocks noChangeAspect="1"/>
              </p:cNvPicPr>
              <p:nvPr/>
            </p:nvPicPr>
            <p:blipFill>
              <a:blip r:embed="rId5"/>
              <a:stretch>
                <a:fillRect/>
              </a:stretch>
            </p:blipFill>
            <p:spPr>
              <a:xfrm>
                <a:off x="296" y="1927"/>
                <a:ext cx="823" cy="360"/>
              </a:xfrm>
              <a:prstGeom prst="rect">
                <a:avLst/>
              </a:prstGeom>
              <a:noFill/>
              <a:ln w="9525">
                <a:noFill/>
              </a:ln>
            </p:spPr>
          </p:pic>
        </p:grpSp>
        <p:sp>
          <p:nvSpPr>
            <p:cNvPr id="64600" name="矩形 132381"/>
            <p:cNvSpPr/>
            <p:nvPr/>
          </p:nvSpPr>
          <p:spPr>
            <a:xfrm>
              <a:off x="2971" y="874"/>
              <a:ext cx="438" cy="442"/>
            </a:xfrm>
            <a:prstGeom prst="rect">
              <a:avLst/>
            </a:prstGeom>
            <a:noFill/>
            <a:ln w="9525">
              <a:noFill/>
            </a:ln>
          </p:spPr>
          <p:txBody>
            <a:bodyPr anchor="t">
              <a:spAutoFit/>
            </a:bodyPr>
            <a:p>
              <a:pPr lvl="0">
                <a:buClr>
                  <a:srgbClr val="FF0066"/>
                </a:buClr>
                <a:buSzPct val="75000"/>
              </a:pPr>
              <a:r>
                <a:rPr lang="zh-CN" altLang="en-US" sz="2000" dirty="0">
                  <a:solidFill>
                    <a:srgbClr val="080808"/>
                  </a:solidFill>
                  <a:latin typeface="Arial" panose="020B0604020202020204" pitchFamily="34" charset="0"/>
                  <a:ea typeface="宋体" panose="02010600030101010101" pitchFamily="2" charset="-122"/>
                </a:rPr>
                <a:t>资产</a:t>
              </a:r>
              <a:endParaRPr lang="zh-CN" altLang="en-US" sz="2000" dirty="0">
                <a:solidFill>
                  <a:srgbClr val="080808"/>
                </a:solidFill>
                <a:latin typeface="Arial" panose="020B0604020202020204" pitchFamily="34" charset="0"/>
                <a:ea typeface="宋体" panose="02010600030101010101" pitchFamily="2" charset="-122"/>
              </a:endParaRPr>
            </a:p>
            <a:p>
              <a:pPr lvl="0">
                <a:buClr>
                  <a:srgbClr val="FF0066"/>
                </a:buClr>
                <a:buSzPct val="75000"/>
              </a:pPr>
              <a:r>
                <a:rPr lang="zh-CN" altLang="en-US" sz="2000" dirty="0">
                  <a:solidFill>
                    <a:srgbClr val="080808"/>
                  </a:solidFill>
                  <a:latin typeface="Arial" panose="020B0604020202020204" pitchFamily="34" charset="0"/>
                  <a:ea typeface="宋体" panose="02010600030101010101" pitchFamily="2" charset="-122"/>
                </a:rPr>
                <a:t>控制</a:t>
              </a:r>
              <a:endParaRPr lang="zh-CN" altLang="en-US" sz="2000" dirty="0">
                <a:solidFill>
                  <a:srgbClr val="080808"/>
                </a:solidFill>
                <a:latin typeface="Arial" panose="020B0604020202020204" pitchFamily="34" charset="0"/>
                <a:ea typeface="宋体" panose="02010600030101010101" pitchFamily="2" charset="-122"/>
              </a:endParaRPr>
            </a:p>
          </p:txBody>
        </p:sp>
      </p:grpSp>
      <p:sp>
        <p:nvSpPr>
          <p:cNvPr id="64601" name="日期占位符 1"/>
          <p:cNvSpPr/>
          <p:nvPr>
            <p:ph type="dt" sz="half" idx="10"/>
          </p:nvPr>
        </p:nvSpPr>
        <p:spPr/>
        <p:txBody>
          <a:bodyPr anchor="t"/>
          <a:p>
            <a:endParaRPr lang="zh-CN" altLang="en-US" dirty="0">
              <a:ea typeface="宋体" panose="02010600030101010101" pitchFamily="2"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标题 1"/>
          <p:cNvSpPr>
            <a:spLocks noGrp="1"/>
          </p:cNvSpPr>
          <p:nvPr>
            <p:ph type="title"/>
          </p:nvPr>
        </p:nvSpPr>
        <p:spPr/>
        <p:txBody>
          <a:bodyPr anchor="ctr"/>
          <a:p>
            <a:r>
              <a:rPr lang="zh-CN" altLang="zh-CN"/>
              <a:t>财政部发文</a:t>
            </a:r>
            <a:r>
              <a:rPr lang="zh-CN" altLang="en-US"/>
              <a:t>全面推进内部控制建设</a:t>
            </a:r>
            <a:endParaRPr lang="zh-CN" altLang="zh-CN"/>
          </a:p>
        </p:txBody>
      </p:sp>
      <p:sp>
        <p:nvSpPr>
          <p:cNvPr id="16386" name="文本占位符 2"/>
          <p:cNvSpPr>
            <a:spLocks noGrp="1"/>
          </p:cNvSpPr>
          <p:nvPr>
            <p:ph type="body" sz="half" idx="1"/>
          </p:nvPr>
        </p:nvSpPr>
        <p:spPr>
          <a:xfrm>
            <a:off x="280035" y="1825625"/>
            <a:ext cx="2972435" cy="4351655"/>
          </a:xfrm>
        </p:spPr>
        <p:txBody>
          <a:bodyPr anchor="t"/>
          <a:p>
            <a:r>
              <a:rPr lang="zh-CN" altLang="en-US" sz="2800" b="1" kern="1200"/>
              <a:t>关于全面推进行政事业单位内部控制建设的指导意见</a:t>
            </a:r>
            <a:endParaRPr lang="zh-CN" altLang="en-US" sz="2800" b="1" kern="1200"/>
          </a:p>
          <a:p>
            <a:r>
              <a:rPr lang="zh-CN" altLang="en-US" sz="2400" b="1" kern="1200"/>
              <a:t>财会[2015]24号</a:t>
            </a:r>
            <a:endParaRPr lang="zh-CN" altLang="en-US" sz="2400" b="1" kern="1200"/>
          </a:p>
        </p:txBody>
      </p:sp>
      <p:sp>
        <p:nvSpPr>
          <p:cNvPr id="16387" name="内容占位符 3"/>
          <p:cNvSpPr>
            <a:spLocks noGrp="1"/>
          </p:cNvSpPr>
          <p:nvPr>
            <p:ph sz="half" idx="2"/>
          </p:nvPr>
        </p:nvSpPr>
        <p:spPr>
          <a:xfrm>
            <a:off x="3252470" y="1825625"/>
            <a:ext cx="2754630" cy="4351655"/>
          </a:xfrm>
        </p:spPr>
        <p:txBody>
          <a:bodyPr anchor="t"/>
          <a:p>
            <a:r>
              <a:rPr lang="zh-CN" altLang="en-US" sz="2800" b="1" kern="1200"/>
              <a:t>关于开展行政事业单位内部控制基础性评价工作的通知</a:t>
            </a:r>
            <a:endParaRPr lang="zh-CN" altLang="en-US" sz="2800" b="1" kern="1200"/>
          </a:p>
          <a:p>
            <a:r>
              <a:rPr lang="zh-CN" altLang="en-US" sz="2400" b="1" kern="1200"/>
              <a:t>财会[2016]11号</a:t>
            </a:r>
            <a:endParaRPr lang="zh-CN" altLang="en-US" sz="2400" b="1" kern="1200"/>
          </a:p>
        </p:txBody>
      </p:sp>
      <p:sp>
        <p:nvSpPr>
          <p:cNvPr id="2" name="内容占位符 3"/>
          <p:cNvSpPr>
            <a:spLocks noGrp="1"/>
          </p:cNvSpPr>
          <p:nvPr/>
        </p:nvSpPr>
        <p:spPr>
          <a:xfrm>
            <a:off x="6007100" y="1825625"/>
            <a:ext cx="2797810" cy="4491355"/>
          </a:xfrm>
          <a:prstGeom prst="rect">
            <a:avLst/>
          </a:prstGeom>
          <a:noFill/>
          <a:ln w="9525">
            <a:noFill/>
          </a:ln>
        </p:spPr>
        <p:txBody>
          <a:bodyPr anchor="t"/>
          <a:lst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r>
              <a:rPr lang="zh-CN" altLang="en-US" sz="2800" b="1" kern="1200"/>
              <a:t>关于印发《行政事业单位内部控制报告管理制度（试行）》的通知 </a:t>
            </a:r>
            <a:endParaRPr lang="zh-CN" altLang="en-US" sz="2800" b="1" kern="1200"/>
          </a:p>
          <a:p>
            <a:r>
              <a:rPr lang="zh-CN" altLang="en-US" sz="2800" b="1" kern="1200"/>
              <a:t> </a:t>
            </a:r>
            <a:r>
              <a:rPr lang="zh-CN" altLang="en-US" sz="2400" b="1" kern="1200"/>
              <a:t>财会[2017]1号　</a:t>
            </a:r>
            <a:endParaRPr lang="zh-CN" altLang="en-US" sz="2400" b="1" kern="1200"/>
          </a:p>
          <a:p>
            <a:endParaRPr lang="zh-CN" altLang="en-US" sz="2400" b="1" kern="12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7" name="标题 1"/>
          <p:cNvSpPr>
            <a:spLocks noGrp="1"/>
          </p:cNvSpPr>
          <p:nvPr>
            <p:ph type="title"/>
          </p:nvPr>
        </p:nvSpPr>
        <p:spPr/>
        <p:txBody>
          <a:bodyPr anchor="ctr"/>
          <a:p>
            <a:r>
              <a:rPr lang="en-US" altLang="zh-CN"/>
              <a:t>1</a:t>
            </a:r>
            <a:r>
              <a:rPr lang="zh-CN" altLang="en-US"/>
              <a:t>、</a:t>
            </a:r>
            <a:r>
              <a:rPr lang="zh-CN" altLang="en-US">
                <a:sym typeface="Arial" panose="020B0604020202020204" pitchFamily="34" charset="0"/>
              </a:rPr>
              <a:t>建立健全资产内部管理制度</a:t>
            </a:r>
            <a:endParaRPr lang="zh-CN" altLang="en-US"/>
          </a:p>
        </p:txBody>
      </p:sp>
      <p:sp>
        <p:nvSpPr>
          <p:cNvPr id="3" name="内容占位符 2"/>
          <p:cNvSpPr>
            <a:spLocks noGrp="1"/>
          </p:cNvSpPr>
          <p:nvPr>
            <p:ph idx="1"/>
          </p:nvPr>
        </p:nvSpPr>
        <p:spPr/>
        <p:txBody>
          <a:bodyPr/>
          <a:p>
            <a:pPr fontAlgn="base"/>
            <a:r>
              <a:rPr lang="zh-CN" altLang="en-US" sz="3600" b="1" strike="noStrike" noProof="1">
                <a:latin typeface="楷体" panose="02010609060101010101" charset="-122"/>
                <a:ea typeface="楷体" panose="02010609060101010101" charset="-122"/>
              </a:rPr>
              <a:t>（</a:t>
            </a:r>
            <a:r>
              <a:rPr lang="en-US" altLang="zh-CN" sz="3600" b="1" strike="noStrike" noProof="1">
                <a:latin typeface="楷体" panose="02010609060101010101" charset="-122"/>
                <a:ea typeface="楷体" panose="02010609060101010101" charset="-122"/>
              </a:rPr>
              <a:t>1</a:t>
            </a:r>
            <a:r>
              <a:rPr lang="zh-CN" altLang="en-US" sz="3600" b="1" strike="noStrike" noProof="1">
                <a:latin typeface="楷体" panose="02010609060101010101" charset="-122"/>
                <a:ea typeface="楷体" panose="02010609060101010101" charset="-122"/>
              </a:rPr>
              <a:t>）单位应当对资产实行分类管理，建立健全资产内部管理制度。</a:t>
            </a:r>
            <a:endParaRPr lang="zh-CN" altLang="en-US" sz="3600" b="1" strike="noStrike" noProof="1">
              <a:latin typeface="楷体" panose="02010609060101010101" charset="-122"/>
              <a:ea typeface="楷体" panose="02010609060101010101" charset="-122"/>
            </a:endParaRPr>
          </a:p>
          <a:p>
            <a:pPr fontAlgn="base"/>
            <a:r>
              <a:rPr lang="zh-CN" altLang="en-US" sz="3600" b="1" strike="noStrike" noProof="1">
                <a:latin typeface="楷体" panose="02010609060101010101" charset="-122"/>
                <a:ea typeface="楷体" panose="02010609060101010101" charset="-122"/>
              </a:rPr>
              <a:t>（</a:t>
            </a:r>
            <a:r>
              <a:rPr lang="en-US" altLang="zh-CN" sz="3600" b="1" strike="noStrike" noProof="1">
                <a:latin typeface="楷体" panose="02010609060101010101" charset="-122"/>
                <a:ea typeface="楷体" panose="02010609060101010101" charset="-122"/>
              </a:rPr>
              <a:t>2</a:t>
            </a:r>
            <a:r>
              <a:rPr lang="zh-CN" altLang="en-US" sz="3600" b="1" strike="noStrike" noProof="1">
                <a:latin typeface="楷体" panose="02010609060101010101" charset="-122"/>
                <a:ea typeface="楷体" panose="02010609060101010101" charset="-122"/>
              </a:rPr>
              <a:t>）单位应当合理设置岗位，明确相关岗位的职责权限，确保资产安全和有效使用</a:t>
            </a:r>
            <a:r>
              <a:rPr lang="zh-CN" altLang="en-US" strike="noStrike" noProof="1"/>
              <a:t>。</a:t>
            </a:r>
            <a:endParaRPr lang="zh-CN" altLang="en-US" strike="noStrike" noProof="1"/>
          </a:p>
          <a:p>
            <a:pPr fontAlgn="base"/>
            <a:r>
              <a:rPr lang="zh-CN" altLang="en-US" b="1">
                <a:latin typeface="楷体" panose="02010609060101010101" charset="-122"/>
                <a:ea typeface="楷体" panose="02010609060101010101" charset="-122"/>
                <a:sym typeface="Arial" panose="020B0604020202020204" pitchFamily="34" charset="0"/>
              </a:rPr>
              <a:t>考核：</a:t>
            </a:r>
            <a:r>
              <a:rPr lang="zh-CN" altLang="en-US" b="1">
                <a:sym typeface="+mn-ea"/>
              </a:rPr>
              <a:t>严格按照法定程序和权限配置、使用和处置资产。</a:t>
            </a:r>
            <a:endParaRPr lang="zh-CN" altLang="en-US" b="1">
              <a:latin typeface="楷体" panose="02010609060101010101" charset="-122"/>
              <a:ea typeface="楷体" panose="02010609060101010101" charset="-122"/>
              <a:sym typeface="Arial" panose="020B0604020202020204" pitchFamily="34" charset="0"/>
            </a:endParaRPr>
          </a:p>
          <a:p>
            <a:pPr fontAlgn="base"/>
            <a:endParaRPr lang="zh-CN" altLang="en-US" strike="noStrike" noProof="1"/>
          </a:p>
          <a:p>
            <a:pPr marL="0" indent="0" fontAlgn="base">
              <a:buNone/>
            </a:pPr>
            <a:endParaRPr lang="zh-CN" altLang="en-US" strike="noStrike" noProof="1"/>
          </a:p>
          <a:p>
            <a:pPr fontAlgn="base"/>
            <a:endParaRPr lang="zh-CN" altLang="en-US" strike="noStrike" noProof="1"/>
          </a:p>
          <a:p>
            <a:pPr fontAlgn="base"/>
            <a:endParaRPr lang="zh-CN" altLang="en-US" strike="noStrike" noProof="1"/>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1" name="标题 1"/>
          <p:cNvSpPr>
            <a:spLocks noGrp="1"/>
          </p:cNvSpPr>
          <p:nvPr>
            <p:ph type="title"/>
          </p:nvPr>
        </p:nvSpPr>
        <p:spPr/>
        <p:txBody>
          <a:bodyPr anchor="ctr"/>
          <a:p>
            <a:pPr algn="ctr"/>
            <a:r>
              <a:rPr lang="en-US" altLang="zh-CN"/>
              <a:t>2</a:t>
            </a:r>
            <a:r>
              <a:rPr lang="zh-CN" altLang="en-US"/>
              <a:t>、加强</a:t>
            </a:r>
            <a:r>
              <a:rPr lang="zh-CN" altLang="en-US">
                <a:sym typeface="Arial" panose="020B0604020202020204" pitchFamily="34" charset="0"/>
              </a:rPr>
              <a:t>货币资金管理</a:t>
            </a:r>
            <a:endParaRPr lang="zh-CN" altLang="en-US"/>
          </a:p>
        </p:txBody>
      </p:sp>
      <p:sp>
        <p:nvSpPr>
          <p:cNvPr id="3" name="内容占位符 2"/>
          <p:cNvSpPr>
            <a:spLocks noGrp="1"/>
          </p:cNvSpPr>
          <p:nvPr>
            <p:ph idx="1"/>
          </p:nvPr>
        </p:nvSpPr>
        <p:spPr>
          <a:xfrm>
            <a:off x="395288" y="1327150"/>
            <a:ext cx="8402638" cy="5245100"/>
          </a:xfrm>
        </p:spPr>
        <p:txBody>
          <a:bodyPr/>
          <a:p>
            <a:pPr fontAlgn="base"/>
            <a:r>
              <a:rPr lang="zh-CN" altLang="en-US" sz="2800" b="1" strike="noStrike" noProof="1">
                <a:latin typeface="楷体" panose="02010609060101010101" charset="-122"/>
                <a:ea typeface="楷体" panose="02010609060101010101" charset="-122"/>
              </a:rPr>
              <a:t>（</a:t>
            </a:r>
            <a:r>
              <a:rPr lang="en-US" altLang="zh-CN" sz="2800" b="1" strike="noStrike" noProof="1">
                <a:latin typeface="楷体" panose="02010609060101010101" charset="-122"/>
                <a:ea typeface="楷体" panose="02010609060101010101" charset="-122"/>
              </a:rPr>
              <a:t>1</a:t>
            </a:r>
            <a:r>
              <a:rPr lang="zh-CN" altLang="en-US" sz="2800" b="1" strike="noStrike" noProof="1">
                <a:latin typeface="楷体" panose="02010609060101010101" charset="-122"/>
                <a:ea typeface="楷体" panose="02010609060101010101" charset="-122"/>
              </a:rPr>
              <a:t>）单位应当</a:t>
            </a:r>
            <a:r>
              <a:rPr lang="zh-CN" altLang="en-US" sz="2800" b="1" strike="noStrike" noProof="1">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rPr>
              <a:t>建立健全货币资金管理岗位责任制</a:t>
            </a:r>
            <a:r>
              <a:rPr lang="zh-CN" altLang="en-US" sz="2800" b="1" strike="noStrike" noProof="1">
                <a:latin typeface="楷体" panose="02010609060101010101" charset="-122"/>
                <a:ea typeface="楷体" panose="02010609060101010101" charset="-122"/>
              </a:rPr>
              <a:t>，合理设置岗位，不得由一人办理货币资金业务的全过程，确保不相容岗位相互分离。</a:t>
            </a:r>
            <a:endParaRPr lang="zh-CN" altLang="en-US" sz="2800" b="1" strike="noStrike" noProof="1">
              <a:latin typeface="楷体" panose="02010609060101010101" charset="-122"/>
              <a:ea typeface="楷体" panose="02010609060101010101" charset="-122"/>
            </a:endParaRPr>
          </a:p>
          <a:p>
            <a:pPr fontAlgn="base"/>
            <a:r>
              <a:rPr lang="en-US" sz="2800" b="1" strike="noStrike" noProof="1">
                <a:latin typeface="楷体" panose="02010609060101010101" charset="-122"/>
                <a:ea typeface="楷体" panose="02010609060101010101" charset="-122"/>
              </a:rPr>
              <a:t>A.</a:t>
            </a:r>
            <a:r>
              <a:rPr lang="zh-CN" altLang="en-US" sz="2800" b="1" strike="noStrike" noProof="1">
                <a:latin typeface="楷体" panose="02010609060101010101" charset="-122"/>
                <a:ea typeface="楷体" panose="02010609060101010101" charset="-122"/>
              </a:rPr>
              <a:t>出纳不得兼管稽核、会计档案保管和收入、支出、债权、债务账目的登记工作。</a:t>
            </a:r>
            <a:endParaRPr lang="zh-CN" altLang="en-US" sz="2800" b="1" strike="noStrike" noProof="1">
              <a:latin typeface="楷体" panose="02010609060101010101" charset="-122"/>
              <a:ea typeface="楷体" panose="02010609060101010101" charset="-122"/>
            </a:endParaRPr>
          </a:p>
          <a:p>
            <a:pPr fontAlgn="base"/>
            <a:r>
              <a:rPr lang="en-US" sz="2800" b="1" strike="noStrike" noProof="1">
                <a:latin typeface="楷体" panose="02010609060101010101" charset="-122"/>
                <a:ea typeface="楷体" panose="02010609060101010101" charset="-122"/>
              </a:rPr>
              <a:t>B.</a:t>
            </a:r>
            <a:r>
              <a:rPr lang="zh-CN" altLang="en-US" sz="2800" b="1" strike="noStrike" noProof="1">
                <a:latin typeface="楷体" panose="02010609060101010101" charset="-122"/>
                <a:ea typeface="楷体" panose="02010609060101010101" charset="-122"/>
              </a:rPr>
              <a:t>严禁一人保管收付款项所需的全部印章。财务专用章应当由专人保管，个人名章应当由本人或其授权人员保管。负责保管印章的人员要配置单独的保管设备，并做到人走柜锁。</a:t>
            </a:r>
            <a:endParaRPr lang="zh-CN" altLang="en-US" sz="2800" b="1" strike="noStrike" noProof="1">
              <a:latin typeface="楷体" panose="02010609060101010101" charset="-122"/>
              <a:ea typeface="楷体" panose="02010609060101010101" charset="-122"/>
            </a:endParaRPr>
          </a:p>
          <a:p>
            <a:pPr fontAlgn="base"/>
            <a:r>
              <a:rPr lang="en-US" sz="2800" b="1" strike="noStrike" noProof="1">
                <a:latin typeface="楷体" panose="02010609060101010101" charset="-122"/>
                <a:ea typeface="楷体" panose="02010609060101010101" charset="-122"/>
              </a:rPr>
              <a:t>C.</a:t>
            </a:r>
            <a:r>
              <a:rPr lang="zh-CN" altLang="en-US" sz="2800" b="1" strike="noStrike" noProof="1">
                <a:latin typeface="楷体" panose="02010609060101010101" charset="-122"/>
                <a:ea typeface="楷体" panose="02010609060101010101" charset="-122"/>
              </a:rPr>
              <a:t>按照规定应当由有关负责人签字或盖章的，应当严格履行签字或盖章手续。</a:t>
            </a:r>
            <a:endParaRPr lang="zh-CN" altLang="en-US" sz="2800" b="1" strike="noStrike" noProof="1">
              <a:latin typeface="楷体" panose="02010609060101010101" charset="-122"/>
              <a:ea typeface="楷体" panose="02010609060101010101" charset="-122"/>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5" name="标题 1"/>
          <p:cNvSpPr>
            <a:spLocks noGrp="1"/>
          </p:cNvSpPr>
          <p:nvPr>
            <p:ph type="title"/>
          </p:nvPr>
        </p:nvSpPr>
        <p:spPr/>
        <p:txBody>
          <a:bodyPr anchor="ctr"/>
          <a:p>
            <a:endParaRPr lang="zh-CN" altLang="en-US"/>
          </a:p>
        </p:txBody>
      </p:sp>
      <p:sp>
        <p:nvSpPr>
          <p:cNvPr id="3" name="内容占位符 2"/>
          <p:cNvSpPr>
            <a:spLocks noGrp="1"/>
          </p:cNvSpPr>
          <p:nvPr>
            <p:ph idx="1"/>
          </p:nvPr>
        </p:nvSpPr>
        <p:spPr>
          <a:xfrm>
            <a:off x="457200" y="1276350"/>
            <a:ext cx="8229600" cy="5308600"/>
          </a:xfrm>
        </p:spPr>
        <p:txBody>
          <a:bodyPr/>
          <a:p>
            <a:pPr fontAlgn="base"/>
            <a:r>
              <a:rPr lang="zh-CN" altLang="en-US" sz="2800" b="1" strike="noStrike" noProof="1">
                <a:latin typeface="楷体" panose="02010609060101010101" charset="-122"/>
                <a:ea typeface="楷体" panose="02010609060101010101" charset="-122"/>
              </a:rPr>
              <a:t>（</a:t>
            </a:r>
            <a:r>
              <a:rPr lang="en-US" altLang="zh-CN" sz="2800" b="1" strike="noStrike" noProof="1">
                <a:latin typeface="楷体" panose="02010609060101010101" charset="-122"/>
                <a:ea typeface="楷体" panose="02010609060101010101" charset="-122"/>
              </a:rPr>
              <a:t>2</a:t>
            </a:r>
            <a:r>
              <a:rPr lang="zh-CN" altLang="en-US" sz="2800" b="1" strike="noStrike" noProof="1">
                <a:latin typeface="楷体" panose="02010609060101010101" charset="-122"/>
                <a:ea typeface="楷体" panose="02010609060101010101" charset="-122"/>
              </a:rPr>
              <a:t>）单位应当</a:t>
            </a:r>
            <a:r>
              <a:rPr lang="zh-CN" altLang="en-US" sz="2800" b="1" strike="noStrike" noProof="1">
                <a:solidFill>
                  <a:srgbClr val="FF0000"/>
                </a:solidFill>
                <a:latin typeface="楷体" panose="02010609060101010101" charset="-122"/>
                <a:ea typeface="楷体" panose="02010609060101010101" charset="-122"/>
              </a:rPr>
              <a:t>加强对银行账户的管理</a:t>
            </a:r>
            <a:r>
              <a:rPr lang="zh-CN" altLang="en-US" sz="2800" b="1" strike="noStrike" noProof="1">
                <a:latin typeface="楷体" panose="02010609060101010101" charset="-122"/>
                <a:ea typeface="楷体" panose="02010609060101010101" charset="-122"/>
              </a:rPr>
              <a:t>，严格按照规定的审批权限和程序开立、变更和撤销银行账户。</a:t>
            </a:r>
            <a:endParaRPr lang="zh-CN" altLang="en-US" sz="2800" b="1" strike="noStrike" noProof="1">
              <a:latin typeface="楷体" panose="02010609060101010101" charset="-122"/>
              <a:ea typeface="楷体" panose="02010609060101010101" charset="-122"/>
            </a:endParaRPr>
          </a:p>
          <a:p>
            <a:pPr fontAlgn="base"/>
            <a:r>
              <a:rPr lang="zh-CN" altLang="en-US" sz="2800" b="1" strike="noStrike" noProof="1">
                <a:latin typeface="楷体" panose="02010609060101010101" charset="-122"/>
                <a:ea typeface="楷体" panose="02010609060101010101" charset="-122"/>
              </a:rPr>
              <a:t>（</a:t>
            </a:r>
            <a:r>
              <a:rPr lang="en-US" altLang="zh-CN" sz="2800" b="1" strike="noStrike" noProof="1">
                <a:latin typeface="楷体" panose="02010609060101010101" charset="-122"/>
                <a:ea typeface="楷体" panose="02010609060101010101" charset="-122"/>
              </a:rPr>
              <a:t>3</a:t>
            </a:r>
            <a:r>
              <a:rPr lang="zh-CN" altLang="en-US" sz="2800" b="1" strike="noStrike" noProof="1">
                <a:latin typeface="楷体" panose="02010609060101010101" charset="-122"/>
                <a:ea typeface="楷体" panose="02010609060101010101" charset="-122"/>
              </a:rPr>
              <a:t>）单位应当</a:t>
            </a:r>
            <a:r>
              <a:rPr lang="zh-CN" altLang="en-US" sz="2800" b="1" strike="noStrike" noProof="1">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rPr>
              <a:t>加强货币资金的核查控制</a:t>
            </a:r>
            <a:r>
              <a:rPr lang="zh-CN" altLang="en-US" sz="2800" b="1" strike="noStrike" noProof="1">
                <a:latin typeface="楷体" panose="02010609060101010101" charset="-122"/>
                <a:ea typeface="楷体" panose="02010609060101010101" charset="-122"/>
              </a:rPr>
              <a:t>。指定不办理货币资金业务的会计人员定期和不定期抽查盘点库存现金，核对银行存款余额，抽查银行对账单、银行日记账及银行存款余额调节表，核对是否账实相符、账账相符。对调节不符、可能存在重大问题的未达账项应当及时查明原因，并按照相关规定处理。</a:t>
            </a:r>
            <a:endParaRPr lang="zh-CN" altLang="en-US" sz="2800" b="1" strike="noStrike" noProof="1">
              <a:latin typeface="楷体" panose="02010609060101010101" charset="-122"/>
              <a:ea typeface="楷体" panose="02010609060101010101" charset="-122"/>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09" name="标题 1"/>
          <p:cNvSpPr>
            <a:spLocks noGrp="1"/>
          </p:cNvSpPr>
          <p:nvPr>
            <p:ph type="title"/>
          </p:nvPr>
        </p:nvSpPr>
        <p:spPr/>
        <p:txBody>
          <a:bodyPr anchor="ctr"/>
          <a:p>
            <a:r>
              <a:rPr lang="en-US" altLang="zh-CN" sz="3200"/>
              <a:t>3</a:t>
            </a:r>
            <a:r>
              <a:rPr lang="zh-CN" altLang="en-US" sz="3200"/>
              <a:t>、</a:t>
            </a:r>
            <a:r>
              <a:rPr lang="zh-CN" altLang="en-US" sz="3200">
                <a:sym typeface="宋体" panose="02010600030101010101" pitchFamily="2" charset="-122"/>
              </a:rPr>
              <a:t>加强对实物资产和无形资产的管理</a:t>
            </a:r>
            <a:endParaRPr lang="zh-CN" altLang="en-US" sz="3200">
              <a:sym typeface="宋体" panose="02010600030101010101" pitchFamily="2" charset="-122"/>
            </a:endParaRPr>
          </a:p>
        </p:txBody>
      </p:sp>
      <p:sp>
        <p:nvSpPr>
          <p:cNvPr id="3" name="内容占位符 2"/>
          <p:cNvSpPr>
            <a:spLocks noGrp="1"/>
          </p:cNvSpPr>
          <p:nvPr>
            <p:ph idx="1"/>
          </p:nvPr>
        </p:nvSpPr>
        <p:spPr>
          <a:xfrm>
            <a:off x="457200" y="1463675"/>
            <a:ext cx="8229600" cy="4948238"/>
          </a:xfrm>
        </p:spPr>
        <p:txBody>
          <a:bodyPr/>
          <a:p>
            <a:pPr fontAlgn="base"/>
            <a:r>
              <a:rPr lang="zh-CN" altLang="en-US" b="1" strike="noStrike" noProof="1">
                <a:latin typeface="楷体" panose="02010609060101010101" charset="-122"/>
                <a:ea typeface="楷体" panose="02010609060101010101" charset="-122"/>
                <a:sym typeface="+mn-ea"/>
              </a:rPr>
              <a:t>单位应当加强对实物资产和无形资产的管理，明确相关部门和岗位的职责权限，强化对配置、使用和处置等关键环节的管控。</a:t>
            </a:r>
            <a:endParaRPr lang="zh-CN" altLang="en-US" b="1" strike="noStrike" noProof="1">
              <a:latin typeface="楷体" panose="02010609060101010101" charset="-122"/>
              <a:ea typeface="楷体" panose="02010609060101010101" charset="-122"/>
              <a:sym typeface="+mn-ea"/>
            </a:endParaRPr>
          </a:p>
          <a:p>
            <a:pPr fontAlgn="base"/>
            <a:r>
              <a:rPr lang="zh-CN" altLang="en-US" b="1" strike="noStrike" noProof="1">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rPr>
              <a:t>（</a:t>
            </a:r>
            <a:r>
              <a:rPr lang="en-US" altLang="zh-CN" b="1" strike="noStrike" noProof="1">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rPr>
              <a:t>1</a:t>
            </a:r>
            <a:r>
              <a:rPr lang="zh-CN" altLang="en-US" b="1" strike="noStrike" noProof="1">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rPr>
              <a:t>）对资产实施归口管理。</a:t>
            </a:r>
            <a:r>
              <a:rPr lang="zh-CN" altLang="en-US" b="1" strike="noStrike" noProof="1">
                <a:latin typeface="楷体" panose="02010609060101010101" charset="-122"/>
                <a:ea typeface="楷体" panose="02010609060101010101" charset="-122"/>
              </a:rPr>
              <a:t>明确资产使用和保管责任人，落实资产使用人在资产管理中的责任。贵重资产、危险资产、有保密等特殊要求的资产，应当指定专人保管、专人使用，并规定严格的接触限制条件和审批程序。</a:t>
            </a:r>
            <a:endParaRPr lang="zh-CN" altLang="en-US" b="1" strike="noStrike" noProof="1">
              <a:latin typeface="楷体" panose="02010609060101010101" charset="-122"/>
              <a:ea typeface="楷体" panose="02010609060101010101" charset="-122"/>
            </a:endParaRPr>
          </a:p>
          <a:p>
            <a:pPr fontAlgn="base"/>
            <a:endParaRPr lang="zh-CN" altLang="en-US" strike="noStrike" noProof="1"/>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3" name="标题 1"/>
          <p:cNvSpPr>
            <a:spLocks noGrp="1"/>
          </p:cNvSpPr>
          <p:nvPr>
            <p:ph type="title"/>
          </p:nvPr>
        </p:nvSpPr>
        <p:spPr/>
        <p:txBody>
          <a:bodyPr anchor="ctr"/>
          <a:p>
            <a:endParaRPr lang="zh-CN" altLang="en-US"/>
          </a:p>
        </p:txBody>
      </p:sp>
      <p:sp>
        <p:nvSpPr>
          <p:cNvPr id="3" name="内容占位符 2"/>
          <p:cNvSpPr>
            <a:spLocks noGrp="1"/>
          </p:cNvSpPr>
          <p:nvPr>
            <p:ph idx="1"/>
          </p:nvPr>
        </p:nvSpPr>
        <p:spPr>
          <a:xfrm>
            <a:off x="457200" y="1400175"/>
            <a:ext cx="8229600" cy="4924425"/>
          </a:xfrm>
        </p:spPr>
        <p:txBody>
          <a:bodyPr/>
          <a:p>
            <a:pPr algn="l" fontAlgn="base"/>
            <a:r>
              <a:rPr lang="zh-CN" altLang="en-US" sz="2800" b="1" strike="noStrike" noProof="1">
                <a:latin typeface="楷体" panose="02010609060101010101" charset="-122"/>
                <a:ea typeface="楷体" panose="02010609060101010101" charset="-122"/>
                <a:sym typeface="+mn-ea"/>
              </a:rPr>
              <a:t>（2）</a:t>
            </a:r>
            <a:r>
              <a:rPr lang="zh-CN" altLang="en-US" sz="2800" b="1" strike="noStrike" noProof="1">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按照国有资产管理相关规定</a:t>
            </a:r>
            <a:r>
              <a:rPr lang="zh-CN" altLang="en-US" sz="2800" b="1" strike="noStrike" noProof="1">
                <a:latin typeface="楷体" panose="02010609060101010101" charset="-122"/>
                <a:ea typeface="楷体" panose="02010609060101010101" charset="-122"/>
                <a:sym typeface="+mn-ea"/>
              </a:rPr>
              <a:t>，明确资产的调剂、租借、对外投资、处置的程序、审批权限和责任。</a:t>
            </a:r>
            <a:endParaRPr lang="zh-CN" altLang="en-US" sz="2800" b="1" strike="noStrike" noProof="1">
              <a:latin typeface="楷体" panose="02010609060101010101" charset="-122"/>
              <a:ea typeface="楷体" panose="02010609060101010101" charset="-122"/>
              <a:sym typeface="+mn-ea"/>
            </a:endParaRPr>
          </a:p>
          <a:p>
            <a:pPr algn="l" fontAlgn="base"/>
            <a:r>
              <a:rPr lang="zh-CN" altLang="en-US" sz="2800" b="1" strike="noStrike" noProof="1">
                <a:latin typeface="楷体" panose="02010609060101010101" charset="-122"/>
                <a:ea typeface="楷体" panose="02010609060101010101" charset="-122"/>
                <a:sym typeface="+mn-ea"/>
              </a:rPr>
              <a:t>（3）</a:t>
            </a:r>
            <a:r>
              <a:rPr lang="zh-CN" altLang="en-US" sz="2800" b="1" strike="noStrike" noProof="1">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建立资产台账</a:t>
            </a:r>
            <a:r>
              <a:rPr lang="zh-CN" altLang="en-US" sz="2800" b="1" strike="noStrike" noProof="1">
                <a:latin typeface="楷体" panose="02010609060101010101" charset="-122"/>
                <a:ea typeface="楷体" panose="02010609060101010101" charset="-122"/>
                <a:sym typeface="+mn-ea"/>
              </a:rPr>
              <a:t>，加强资产的实物管理。单位应当定期清查盘点资产，确保账实相符。财会、资产管理、资产使用等部门或岗位应当定期对账，发现不符的，应当及时查明原因，并按照相关规定处理。</a:t>
            </a:r>
            <a:endParaRPr lang="zh-CN" altLang="en-US" sz="2400" b="1" strike="noStrike" noProof="1">
              <a:latin typeface="楷体" panose="02010609060101010101" charset="-122"/>
              <a:ea typeface="楷体" panose="02010609060101010101" charset="-122"/>
              <a:sym typeface="+mn-ea"/>
            </a:endParaRPr>
          </a:p>
          <a:p>
            <a:pPr fontAlgn="base"/>
            <a:r>
              <a:rPr lang="zh-CN" altLang="en-US" sz="2800" b="1" strike="noStrike" noProof="1">
                <a:latin typeface="楷体" panose="02010609060101010101" charset="-122"/>
                <a:ea typeface="楷体" panose="02010609060101010101" charset="-122"/>
                <a:sym typeface="+mn-ea"/>
              </a:rPr>
              <a:t>（</a:t>
            </a:r>
            <a:r>
              <a:rPr lang="en-US" altLang="zh-CN" sz="2800" b="1" strike="noStrike" noProof="1">
                <a:latin typeface="楷体" panose="02010609060101010101" charset="-122"/>
                <a:ea typeface="楷体" panose="02010609060101010101" charset="-122"/>
                <a:sym typeface="+mn-ea"/>
              </a:rPr>
              <a:t>4</a:t>
            </a:r>
            <a:r>
              <a:rPr lang="zh-CN" altLang="en-US" sz="2800" b="1" strike="noStrike" noProof="1">
                <a:latin typeface="楷体" panose="02010609060101010101" charset="-122"/>
                <a:ea typeface="楷体" panose="02010609060101010101" charset="-122"/>
                <a:sym typeface="+mn-ea"/>
              </a:rPr>
              <a:t>）</a:t>
            </a:r>
            <a:r>
              <a:rPr lang="zh-CN" altLang="en-US" sz="2800" b="1" strike="noStrike" noProof="1">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建立资产信息管理系统</a:t>
            </a:r>
            <a:r>
              <a:rPr lang="zh-CN" altLang="en-US" sz="2800" b="1" strike="noStrike" noProof="1">
                <a:latin typeface="楷体" panose="02010609060101010101" charset="-122"/>
                <a:ea typeface="楷体" panose="02010609060101010101" charset="-122"/>
                <a:sym typeface="+mn-ea"/>
              </a:rPr>
              <a:t>，做好资产的统计、报告、分析工作，实现对资产的动态管理。</a:t>
            </a:r>
            <a:endParaRPr lang="zh-CN" altLang="en-US" sz="2800" b="1" strike="noStrike" noProof="1">
              <a:latin typeface="楷体" panose="02010609060101010101" charset="-122"/>
              <a:ea typeface="楷体" panose="02010609060101010101" charset="-122"/>
              <a:sym typeface="+mn-ea"/>
            </a:endParaRPr>
          </a:p>
          <a:p>
            <a:pPr fontAlgn="base"/>
            <a:r>
              <a:rPr lang="zh-CN" altLang="en-US" sz="2800" b="1">
                <a:sym typeface="+mn-ea"/>
              </a:rPr>
              <a:t>考核：对资产定期核查盘点、跟踪管理。</a:t>
            </a:r>
            <a:endParaRPr lang="zh-CN" altLang="en-US" sz="2800" b="1" strike="noStrike" noProof="1">
              <a:latin typeface="楷体" panose="02010609060101010101" charset="-122"/>
              <a:ea typeface="楷体" panose="02010609060101010101" charset="-122"/>
              <a:sym typeface="+mn-ea"/>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7" name="标题 1"/>
          <p:cNvSpPr>
            <a:spLocks noGrp="1"/>
          </p:cNvSpPr>
          <p:nvPr>
            <p:ph type="title"/>
          </p:nvPr>
        </p:nvSpPr>
        <p:spPr/>
        <p:txBody>
          <a:bodyPr anchor="ctr"/>
          <a:p>
            <a:pPr algn="ctr"/>
            <a:r>
              <a:rPr lang="en-US" altLang="zh-CN"/>
              <a:t>4</a:t>
            </a:r>
            <a:r>
              <a:rPr lang="zh-CN" altLang="en-US"/>
              <a:t>、</a:t>
            </a:r>
            <a:r>
              <a:rPr lang="zh-CN" altLang="en-US">
                <a:sym typeface="宋体" panose="02010600030101010101" pitchFamily="2" charset="-122"/>
              </a:rPr>
              <a:t>加强对对外投资的管理</a:t>
            </a:r>
            <a:endParaRPr lang="zh-CN" altLang="en-US"/>
          </a:p>
        </p:txBody>
      </p:sp>
      <p:sp>
        <p:nvSpPr>
          <p:cNvPr id="70658" name="内容占位符 2"/>
          <p:cNvSpPr>
            <a:spLocks noGrp="1"/>
          </p:cNvSpPr>
          <p:nvPr>
            <p:ph idx="1"/>
          </p:nvPr>
        </p:nvSpPr>
        <p:spPr>
          <a:xfrm>
            <a:off x="269875" y="1141730"/>
            <a:ext cx="8578850" cy="5394325"/>
          </a:xfrm>
        </p:spPr>
        <p:txBody>
          <a:bodyPr anchor="t"/>
          <a:p>
            <a:r>
              <a:rPr lang="zh-CN" altLang="en-US" sz="2800" b="1">
                <a:latin typeface="楷体" panose="02010609060101010101" charset="-122"/>
                <a:ea typeface="楷体" panose="02010609060101010101" charset="-122"/>
                <a:sym typeface="Arial" panose="020B0604020202020204" pitchFamily="34" charset="0"/>
              </a:rPr>
              <a:t>（1）合理设置岗位，明确相关岗位的职责权限，确保对外投资的可行性研究与评估、对外投资决策与执行、对外投资处置的审批与执行等不相容岗位相互分离。</a:t>
            </a:r>
            <a:endParaRPr lang="zh-CN" altLang="en-US" sz="2800" b="1">
              <a:latin typeface="楷体" panose="02010609060101010101" charset="-122"/>
              <a:ea typeface="楷体" panose="02010609060101010101" charset="-122"/>
              <a:sym typeface="Arial" panose="020B0604020202020204" pitchFamily="34" charset="0"/>
            </a:endParaRPr>
          </a:p>
          <a:p>
            <a:r>
              <a:rPr lang="zh-CN" altLang="en-US" sz="2800" b="1">
                <a:latin typeface="楷体" panose="02010609060101010101" charset="-122"/>
                <a:ea typeface="楷体" panose="02010609060101010101" charset="-122"/>
                <a:sym typeface="Arial" panose="020B0604020202020204" pitchFamily="34" charset="0"/>
              </a:rPr>
              <a:t>（2）单位对外投资，应当由单位领导班子集体研究决定。</a:t>
            </a:r>
            <a:endParaRPr lang="zh-CN" altLang="en-US" sz="2800" b="1">
              <a:latin typeface="楷体" panose="02010609060101010101" charset="-122"/>
              <a:ea typeface="楷体" panose="02010609060101010101" charset="-122"/>
              <a:sym typeface="Arial" panose="020B0604020202020204" pitchFamily="34" charset="0"/>
            </a:endParaRPr>
          </a:p>
          <a:p>
            <a:r>
              <a:rPr lang="zh-CN" altLang="en-US" sz="2800" b="1">
                <a:latin typeface="楷体" panose="02010609060101010101" charset="-122"/>
                <a:ea typeface="楷体" panose="02010609060101010101" charset="-122"/>
                <a:sym typeface="Arial" panose="020B0604020202020204" pitchFamily="34" charset="0"/>
              </a:rPr>
              <a:t>（3）加强对投资项目的追踪管理，及时、全面、准确地记录对外投资的价值变动和投资收益情况。</a:t>
            </a:r>
            <a:endParaRPr lang="zh-CN" altLang="en-US" sz="2800" b="1">
              <a:latin typeface="楷体" panose="02010609060101010101" charset="-122"/>
              <a:ea typeface="楷体" panose="02010609060101010101" charset="-122"/>
              <a:sym typeface="Arial" panose="020B0604020202020204" pitchFamily="34" charset="0"/>
            </a:endParaRPr>
          </a:p>
          <a:p>
            <a:r>
              <a:rPr lang="zh-CN" altLang="en-US" sz="2800" b="1">
                <a:latin typeface="楷体" panose="02010609060101010101" charset="-122"/>
                <a:ea typeface="楷体" panose="02010609060101010101" charset="-122"/>
                <a:sym typeface="Arial" panose="020B0604020202020204" pitchFamily="34" charset="0"/>
              </a:rPr>
              <a:t>（4）建立责任追究制度。对在对外投资中出现重大决策失误、未履行集体决策程序和不按规定执行对外投资业务的部门及人员，应当追究相应的责任。</a:t>
            </a:r>
            <a:endParaRPr lang="zh-CN" altLang="en-US" sz="2800" b="1">
              <a:latin typeface="楷体" panose="02010609060101010101" charset="-122"/>
              <a:ea typeface="楷体" panose="02010609060101010101" charset="-122"/>
              <a:sym typeface="Arial" panose="020B0604020202020204" pitchFamily="34" charset="0"/>
            </a:endParaRPr>
          </a:p>
          <a:p>
            <a:endParaRPr lang="zh-CN" altLang="en-US" sz="2800" b="1">
              <a:latin typeface="楷体" panose="02010609060101010101" charset="-122"/>
              <a:ea typeface="楷体" panose="02010609060101010101" charset="-122"/>
              <a:sym typeface="Arial" panose="020B0604020202020204"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1" name="标题 1"/>
          <p:cNvSpPr>
            <a:spLocks noGrp="1"/>
          </p:cNvSpPr>
          <p:nvPr>
            <p:ph type="title"/>
          </p:nvPr>
        </p:nvSpPr>
        <p:spPr/>
        <p:txBody>
          <a:bodyPr anchor="ctr"/>
          <a:p>
            <a:pPr algn="ctr"/>
            <a:r>
              <a:rPr lang="zh-CN" altLang="en-US" b="0" dirty="0">
                <a:ea typeface="黑体" panose="02010609060101010101" pitchFamily="2" charset="-122"/>
                <a:sym typeface="Arial" panose="020B0604020202020204" pitchFamily="34" charset="0"/>
              </a:rPr>
              <a:t>（五）建设项目内部控制</a:t>
            </a:r>
            <a:endParaRPr lang="zh-CN" altLang="en-US"/>
          </a:p>
        </p:txBody>
      </p:sp>
      <p:sp>
        <p:nvSpPr>
          <p:cNvPr id="71682" name="内容占位符 2"/>
          <p:cNvSpPr>
            <a:spLocks noGrp="1"/>
          </p:cNvSpPr>
          <p:nvPr>
            <p:ph idx="1"/>
          </p:nvPr>
        </p:nvSpPr>
        <p:spPr/>
        <p:txBody>
          <a:bodyPr anchor="t"/>
          <a:p>
            <a:r>
              <a:rPr lang="zh-CN" altLang="en-US" b="1"/>
              <a:t>建立内部管理制度。</a:t>
            </a:r>
            <a:endParaRPr lang="zh-CN" altLang="en-US" b="1"/>
          </a:p>
          <a:p>
            <a:r>
              <a:rPr lang="zh-CN" altLang="en-US" b="1"/>
              <a:t>建立议事决策机制。</a:t>
            </a:r>
            <a:endParaRPr lang="zh-CN" altLang="en-US" b="1"/>
          </a:p>
          <a:p>
            <a:r>
              <a:rPr lang="zh-CN" altLang="en-US" b="1"/>
              <a:t>建立审核机制。</a:t>
            </a:r>
            <a:endParaRPr lang="zh-CN" altLang="en-US" b="1"/>
          </a:p>
          <a:p>
            <a:r>
              <a:rPr lang="zh-CN" altLang="en-US" b="1"/>
              <a:t>组织招标工作。</a:t>
            </a:r>
            <a:endParaRPr lang="zh-CN" altLang="en-US" b="1"/>
          </a:p>
          <a:p>
            <a:r>
              <a:rPr lang="zh-CN" altLang="en-US" b="1"/>
              <a:t>资金实行专款专用。</a:t>
            </a:r>
            <a:endParaRPr lang="zh-CN" altLang="en-US" b="1"/>
          </a:p>
          <a:p>
            <a:r>
              <a:rPr lang="zh-CN" altLang="en-US" b="1"/>
              <a:t>项目档案的管理。</a:t>
            </a:r>
            <a:endParaRPr lang="zh-CN" altLang="en-US" b="1"/>
          </a:p>
          <a:p>
            <a:r>
              <a:rPr lang="zh-CN" altLang="en-US" b="1"/>
              <a:t>及时办理竣工决算。</a:t>
            </a:r>
            <a:endParaRPr lang="zh-CN" altLang="en-US" b="1"/>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5" name="标题 1"/>
          <p:cNvSpPr>
            <a:spLocks noGrp="1"/>
          </p:cNvSpPr>
          <p:nvPr>
            <p:ph type="title"/>
          </p:nvPr>
        </p:nvSpPr>
        <p:spPr/>
        <p:txBody>
          <a:bodyPr anchor="ctr"/>
          <a:p>
            <a:r>
              <a:rPr lang="en-US" altLang="zh-CN">
                <a:sym typeface="Arial" panose="020B0604020202020204" pitchFamily="34" charset="0"/>
              </a:rPr>
              <a:t>1</a:t>
            </a:r>
            <a:r>
              <a:rPr lang="zh-CN" altLang="en-US">
                <a:sym typeface="Arial" panose="020B0604020202020204" pitchFamily="34" charset="0"/>
              </a:rPr>
              <a:t>、建立健全建设项目内部管理制度</a:t>
            </a:r>
            <a:endParaRPr lang="zh-CN" altLang="en-US"/>
          </a:p>
        </p:txBody>
      </p:sp>
      <p:sp>
        <p:nvSpPr>
          <p:cNvPr id="72706" name="内容占位符 2"/>
          <p:cNvSpPr>
            <a:spLocks noGrp="1"/>
          </p:cNvSpPr>
          <p:nvPr>
            <p:ph idx="1"/>
          </p:nvPr>
        </p:nvSpPr>
        <p:spPr/>
        <p:txBody>
          <a:bodyPr anchor="t"/>
          <a:p>
            <a:r>
              <a:rPr lang="zh-CN" altLang="en-US" b="1">
                <a:latin typeface="楷体" panose="02010609060101010101" charset="-122"/>
                <a:ea typeface="楷体" panose="02010609060101010101" charset="-122"/>
              </a:rPr>
              <a:t>单位应当建立健全建设项目内部管理制度。</a:t>
            </a:r>
            <a:endParaRPr lang="zh-CN" altLang="en-US" b="1">
              <a:latin typeface="楷体" panose="02010609060101010101" charset="-122"/>
              <a:ea typeface="楷体" panose="02010609060101010101" charset="-122"/>
            </a:endParaRPr>
          </a:p>
          <a:p>
            <a:r>
              <a:rPr lang="zh-CN" altLang="en-US" b="1">
                <a:latin typeface="楷体" panose="02010609060101010101" charset="-122"/>
                <a:ea typeface="楷体" panose="02010609060101010101" charset="-122"/>
              </a:rPr>
              <a:t>单位应当合理设置岗位，明确内部相关部门和岗位的职责权限，确保项目建议和可行性研究与项目决策、概预算编制与审核、项目实施与价款支付、竣工决算与竣工审计等不相容岗位相互分离。</a:t>
            </a:r>
            <a:endParaRPr lang="zh-CN" altLang="en-US" b="1">
              <a:latin typeface="楷体" panose="02010609060101010101" charset="-122"/>
              <a:ea typeface="楷体" panose="02010609060101010101" charset="-122"/>
            </a:endParaRPr>
          </a:p>
          <a:p>
            <a:r>
              <a:rPr lang="zh-CN" altLang="en-US" b="1">
                <a:sym typeface="+mn-ea"/>
              </a:rPr>
              <a:t>考核：履行建设项目内容变更审批程序。</a:t>
            </a:r>
            <a:endParaRPr lang="zh-CN" altLang="en-US" b="1">
              <a:latin typeface="楷体" panose="02010609060101010101" charset="-122"/>
              <a:ea typeface="楷体" panose="02010609060101010101" charset="-122"/>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3729" name="标题 1"/>
          <p:cNvSpPr>
            <a:spLocks noGrp="1"/>
          </p:cNvSpPr>
          <p:nvPr>
            <p:ph type="title"/>
          </p:nvPr>
        </p:nvSpPr>
        <p:spPr/>
        <p:txBody>
          <a:bodyPr anchor="ctr"/>
          <a:p>
            <a:pPr algn="ctr"/>
            <a:r>
              <a:rPr lang="en-US" altLang="zh-CN"/>
              <a:t>2</a:t>
            </a:r>
            <a:r>
              <a:rPr lang="zh-CN" altLang="en-US"/>
              <a:t>、</a:t>
            </a:r>
            <a:r>
              <a:rPr lang="zh-CN" altLang="en-US">
                <a:sym typeface="Arial" panose="020B0604020202020204" pitchFamily="34" charset="0"/>
              </a:rPr>
              <a:t>建立议事决策机制</a:t>
            </a:r>
            <a:endParaRPr lang="zh-CN" altLang="en-US"/>
          </a:p>
        </p:txBody>
      </p:sp>
      <p:sp>
        <p:nvSpPr>
          <p:cNvPr id="73730" name="内容占位符 2"/>
          <p:cNvSpPr>
            <a:spLocks noGrp="1"/>
          </p:cNvSpPr>
          <p:nvPr>
            <p:ph idx="1"/>
          </p:nvPr>
        </p:nvSpPr>
        <p:spPr/>
        <p:txBody>
          <a:bodyPr anchor="t"/>
          <a:p>
            <a:r>
              <a:rPr lang="zh-CN" altLang="en-US" b="1">
                <a:latin typeface="楷体" panose="02010609060101010101" charset="-122"/>
                <a:ea typeface="楷体" panose="02010609060101010101" charset="-122"/>
              </a:rPr>
              <a:t>（</a:t>
            </a:r>
            <a:r>
              <a:rPr lang="en-US" altLang="zh-CN" b="1">
                <a:latin typeface="楷体" panose="02010609060101010101" charset="-122"/>
                <a:ea typeface="楷体" panose="02010609060101010101" charset="-122"/>
              </a:rPr>
              <a:t>1</a:t>
            </a:r>
            <a:r>
              <a:rPr lang="zh-CN" altLang="en-US" b="1">
                <a:latin typeface="楷体" panose="02010609060101010101" charset="-122"/>
                <a:ea typeface="楷体" panose="02010609060101010101" charset="-122"/>
              </a:rPr>
              <a:t>）单位应当建立与建设项目相关的议事决策机制，严禁任何个人单独决策或者擅自改变集体决策意见。</a:t>
            </a:r>
            <a:endParaRPr lang="zh-CN" altLang="en-US" b="1">
              <a:latin typeface="楷体" panose="02010609060101010101" charset="-122"/>
              <a:ea typeface="楷体" panose="02010609060101010101" charset="-122"/>
            </a:endParaRPr>
          </a:p>
          <a:p>
            <a:r>
              <a:rPr lang="zh-CN" altLang="en-US" b="1">
                <a:latin typeface="楷体" panose="02010609060101010101" charset="-122"/>
                <a:ea typeface="楷体" panose="02010609060101010101" charset="-122"/>
              </a:rPr>
              <a:t>（</a:t>
            </a:r>
            <a:r>
              <a:rPr lang="en-US" altLang="zh-CN" b="1">
                <a:latin typeface="楷体" panose="02010609060101010101" charset="-122"/>
                <a:ea typeface="楷体" panose="02010609060101010101" charset="-122"/>
              </a:rPr>
              <a:t>2</a:t>
            </a:r>
            <a:r>
              <a:rPr lang="zh-CN" altLang="en-US" b="1">
                <a:latin typeface="楷体" panose="02010609060101010101" charset="-122"/>
                <a:ea typeface="楷体" panose="02010609060101010101" charset="-122"/>
              </a:rPr>
              <a:t>）决策过程及各方面意见应当形成书面文件，与相关资料一同妥善归档保管。</a:t>
            </a:r>
            <a:endParaRPr lang="zh-CN" altLang="en-US" b="1">
              <a:latin typeface="楷体" panose="02010609060101010101" charset="-122"/>
              <a:ea typeface="楷体" panose="02010609060101010101" charset="-122"/>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3" name="标题 1"/>
          <p:cNvSpPr>
            <a:spLocks noGrp="1"/>
          </p:cNvSpPr>
          <p:nvPr>
            <p:ph type="title"/>
          </p:nvPr>
        </p:nvSpPr>
        <p:spPr/>
        <p:txBody>
          <a:bodyPr anchor="ctr"/>
          <a:p>
            <a:pPr algn="ctr"/>
            <a:r>
              <a:rPr lang="en-US" altLang="zh-CN">
                <a:sym typeface="Arial" panose="020B0604020202020204" pitchFamily="34" charset="0"/>
              </a:rPr>
              <a:t>3</a:t>
            </a:r>
            <a:r>
              <a:rPr lang="zh-CN" altLang="en-US">
                <a:sym typeface="Arial" panose="020B0604020202020204" pitchFamily="34" charset="0"/>
              </a:rPr>
              <a:t>、建立项目的审核及保密机制</a:t>
            </a:r>
            <a:endParaRPr lang="zh-CN" altLang="en-US"/>
          </a:p>
        </p:txBody>
      </p:sp>
      <p:sp>
        <p:nvSpPr>
          <p:cNvPr id="74754" name="内容占位符 2"/>
          <p:cNvSpPr>
            <a:spLocks noGrp="1"/>
          </p:cNvSpPr>
          <p:nvPr>
            <p:ph idx="1"/>
          </p:nvPr>
        </p:nvSpPr>
        <p:spPr>
          <a:xfrm>
            <a:off x="333375" y="1327150"/>
            <a:ext cx="8353425" cy="4997450"/>
          </a:xfrm>
        </p:spPr>
        <p:txBody>
          <a:bodyPr anchor="t"/>
          <a:p>
            <a:r>
              <a:rPr lang="zh-CN" altLang="en-US" sz="2800" b="1">
                <a:latin typeface="楷体" panose="02010609060101010101" charset="-122"/>
                <a:ea typeface="楷体" panose="02010609060101010101" charset="-122"/>
              </a:rPr>
              <a:t>（1）单位应当建立与建设项目相关的审核机制。项目建议书、可行性研究报告、概预算、竣工决算报告等应当由单位内部的规划、技术、财会、法律等相关工作人员或者根据国家有关规定委托具有相应资质的中介机构进行审核，出具评审意见。</a:t>
            </a:r>
            <a:endParaRPr lang="zh-CN" altLang="en-US" sz="2800" b="1">
              <a:latin typeface="楷体" panose="02010609060101010101" charset="-122"/>
              <a:ea typeface="楷体" panose="02010609060101010101" charset="-122"/>
            </a:endParaRPr>
          </a:p>
          <a:p>
            <a:r>
              <a:rPr lang="zh-CN" altLang="en-US" sz="2800" b="1">
                <a:latin typeface="楷体" panose="02010609060101010101" charset="-122"/>
                <a:ea typeface="楷体" panose="02010609060101010101" charset="-122"/>
              </a:rPr>
              <a:t>（</a:t>
            </a:r>
            <a:r>
              <a:rPr lang="en-US" altLang="zh-CN" sz="2800" b="1">
                <a:latin typeface="楷体" panose="02010609060101010101" charset="-122"/>
                <a:ea typeface="楷体" panose="02010609060101010101" charset="-122"/>
              </a:rPr>
              <a:t>2</a:t>
            </a:r>
            <a:r>
              <a:rPr lang="zh-CN" altLang="en-US" sz="2800" b="1">
                <a:latin typeface="楷体" panose="02010609060101010101" charset="-122"/>
                <a:ea typeface="楷体" panose="02010609060101010101" charset="-122"/>
              </a:rPr>
              <a:t>）单位应当依据国家有关规定组织建设项目招标工作，并接受有关部门的监督。单位应当采取签订保密协议、限制接触等必要措施，确保标底编制、评标等工作在严格保密的情况下进行。</a:t>
            </a:r>
            <a:endParaRPr lang="zh-CN" altLang="en-US" sz="2800" b="1">
              <a:latin typeface="楷体" panose="02010609060101010101" charset="-122"/>
              <a:ea typeface="楷体" panose="02010609060101010101"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标题 135169"/>
          <p:cNvSpPr>
            <a:spLocks noGrp="1"/>
          </p:cNvSpPr>
          <p:nvPr>
            <p:ph type="title"/>
          </p:nvPr>
        </p:nvSpPr>
        <p:spPr/>
        <p:txBody>
          <a:bodyPr anchor="ctr"/>
          <a:p>
            <a:r>
              <a:rPr lang="zh-CN" altLang="en-US" sz="4000" b="0" dirty="0">
                <a:ea typeface="黑体" panose="02010609060101010101" pitchFamily="2" charset="-122"/>
              </a:rPr>
              <a:t>（一）内部控制的概念与范围</a:t>
            </a:r>
            <a:endParaRPr lang="zh-CN" altLang="en-US" sz="4000" b="0" dirty="0">
              <a:ea typeface="黑体" panose="02010609060101010101" pitchFamily="2" charset="-122"/>
            </a:endParaRPr>
          </a:p>
        </p:txBody>
      </p:sp>
      <p:sp>
        <p:nvSpPr>
          <p:cNvPr id="17410" name="文本占位符 135170"/>
          <p:cNvSpPr>
            <a:spLocks noGrp="1"/>
          </p:cNvSpPr>
          <p:nvPr>
            <p:ph type="body" sz="half" idx="1"/>
          </p:nvPr>
        </p:nvSpPr>
        <p:spPr>
          <a:xfrm>
            <a:off x="395288" y="1268413"/>
            <a:ext cx="8453437" cy="4897437"/>
          </a:xfrm>
          <a:ln w="28575">
            <a:solidFill>
              <a:schemeClr val="accent1"/>
            </a:solidFill>
            <a:prstDash val="dash"/>
            <a:miter/>
          </a:ln>
        </p:spPr>
        <p:txBody>
          <a:bodyPr anchor="t"/>
          <a:p>
            <a:pPr>
              <a:lnSpc>
                <a:spcPct val="120000"/>
              </a:lnSpc>
              <a:buClr>
                <a:schemeClr val="tx1"/>
              </a:buClr>
              <a:buSzPct val="90000"/>
              <a:buNone/>
            </a:pPr>
            <a:r>
              <a:rPr lang="en-US" altLang="zh-CN" sz="3600" kern="1200">
                <a:solidFill>
                  <a:srgbClr val="000066"/>
                </a:solidFill>
                <a:latin typeface="黑体" panose="02010609060101010101" pitchFamily="2" charset="-122"/>
                <a:ea typeface="黑体" panose="02010609060101010101" pitchFamily="2" charset="-122"/>
              </a:rPr>
              <a:t>  </a:t>
            </a:r>
            <a:r>
              <a:rPr lang="en-US" altLang="zh-CN" sz="3600" b="1" kern="1200">
                <a:solidFill>
                  <a:srgbClr val="000066"/>
                </a:solidFill>
                <a:latin typeface="黑体" panose="02010609060101010101" pitchFamily="2" charset="-122"/>
                <a:ea typeface="黑体" panose="02010609060101010101" pitchFamily="2" charset="-122"/>
              </a:rPr>
              <a:t> </a:t>
            </a:r>
            <a:r>
              <a:rPr lang="zh-CN" altLang="en-US" sz="3200" b="1" kern="1200" dirty="0">
                <a:effectLst>
                  <a:outerShdw blurRad="38100" dist="19050" dir="2700000" algn="tl" rotWithShape="0">
                    <a:schemeClr val="dk1">
                      <a:alpha val="40000"/>
                    </a:schemeClr>
                  </a:outerShdw>
                </a:effectLst>
                <a:ea typeface="黑体" panose="02010609060101010101" pitchFamily="2" charset="-122"/>
              </a:rPr>
              <a:t> </a:t>
            </a:r>
            <a:r>
              <a:rPr lang="zh-CN" altLang="en-US" b="1" kern="1200" dirty="0">
                <a:effectLst>
                  <a:outerShdw blurRad="38100" dist="19050" dir="2700000" algn="tl" rotWithShape="0">
                    <a:schemeClr val="dk1">
                      <a:alpha val="40000"/>
                    </a:schemeClr>
                  </a:outerShdw>
                </a:effectLst>
                <a:ea typeface="黑体" panose="02010609060101010101" pitchFamily="2" charset="-122"/>
              </a:rPr>
              <a:t>   内部控制，是指单位为实现控制目标，通过制定制度、实施措施和执行程序，对经济活动的风险进行防范和管控。</a:t>
            </a:r>
            <a:endParaRPr lang="zh-CN" altLang="en-US" b="1" kern="1200" dirty="0">
              <a:latin typeface="黑体" panose="02010609060101010101" pitchFamily="2" charset="-122"/>
              <a:ea typeface="黑体" panose="02010609060101010101" pitchFamily="2" charset="-122"/>
            </a:endParaRPr>
          </a:p>
          <a:p>
            <a:pPr>
              <a:lnSpc>
                <a:spcPct val="120000"/>
              </a:lnSpc>
              <a:buClr>
                <a:schemeClr val="tx1"/>
              </a:buClr>
              <a:buSzPct val="90000"/>
              <a:buNone/>
            </a:pPr>
            <a:r>
              <a:rPr lang="zh-CN" altLang="en-US" b="1" kern="1200" dirty="0">
                <a:latin typeface="黑体" panose="02010609060101010101" pitchFamily="2" charset="-122"/>
                <a:ea typeface="黑体" panose="02010609060101010101" pitchFamily="2" charset="-122"/>
              </a:rPr>
              <a:t>     </a:t>
            </a:r>
            <a:r>
              <a:rPr lang="zh-CN" altLang="en-US" b="1" dirty="0">
                <a:effectLst>
                  <a:outerShdw blurRad="38100" dist="19050" dir="2700000" algn="tl" rotWithShape="0">
                    <a:schemeClr val="dk1">
                      <a:alpha val="40000"/>
                    </a:schemeClr>
                  </a:outerShdw>
                </a:effectLst>
                <a:ea typeface="黑体" panose="02010609060101010101" pitchFamily="2" charset="-122"/>
                <a:sym typeface="+mn-ea"/>
              </a:rPr>
              <a:t>本规范适用于行政事业单位的经济活动。</a:t>
            </a:r>
            <a:endParaRPr lang="zh-CN" altLang="en-US" b="1" kern="1200" dirty="0">
              <a:latin typeface="黑体" panose="02010609060101010101" pitchFamily="2" charset="-122"/>
              <a:ea typeface="黑体" panose="02010609060101010101" pitchFamily="2" charset="-122"/>
            </a:endParaRPr>
          </a:p>
        </p:txBody>
      </p:sp>
      <p:sp>
        <p:nvSpPr>
          <p:cNvPr id="17411" name="日期占位符 1"/>
          <p:cNvSpPr/>
          <p:nvPr>
            <p:ph type="dt" sz="half" idx="10"/>
          </p:nvPr>
        </p:nvSpPr>
        <p:spPr/>
        <p:txBody>
          <a:bodyPr anchor="t"/>
          <a:p>
            <a:pPr indent="0"/>
            <a:endParaRPr lang="zh-CN" altLang="en-US" dirty="0">
              <a:ea typeface="宋体" panose="02010600030101010101" pitchFamily="2" charset="-122"/>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7" name="标题 1"/>
          <p:cNvSpPr>
            <a:spLocks noGrp="1"/>
          </p:cNvSpPr>
          <p:nvPr>
            <p:ph type="title"/>
          </p:nvPr>
        </p:nvSpPr>
        <p:spPr/>
        <p:txBody>
          <a:bodyPr anchor="ctr"/>
          <a:p>
            <a:r>
              <a:rPr lang="en-US" altLang="zh-CN"/>
              <a:t>4</a:t>
            </a:r>
            <a:r>
              <a:rPr lang="zh-CN" altLang="en-US"/>
              <a:t>、</a:t>
            </a:r>
            <a:r>
              <a:rPr lang="zh-CN" altLang="en-US">
                <a:sym typeface="Arial" panose="020B0604020202020204" pitchFamily="34" charset="0"/>
              </a:rPr>
              <a:t>建设项目资金实行专款专用</a:t>
            </a:r>
            <a:endParaRPr lang="zh-CN" altLang="en-US"/>
          </a:p>
        </p:txBody>
      </p:sp>
      <p:sp>
        <p:nvSpPr>
          <p:cNvPr id="75778" name="内容占位符 2"/>
          <p:cNvSpPr>
            <a:spLocks noGrp="1"/>
          </p:cNvSpPr>
          <p:nvPr>
            <p:ph idx="1"/>
          </p:nvPr>
        </p:nvSpPr>
        <p:spPr/>
        <p:txBody>
          <a:bodyPr anchor="t"/>
          <a:p>
            <a:r>
              <a:rPr lang="zh-CN" altLang="en-US" b="1">
                <a:latin typeface="楷体" panose="02010609060101010101" charset="-122"/>
                <a:ea typeface="楷体" panose="02010609060101010101" charset="-122"/>
              </a:rPr>
              <a:t>（</a:t>
            </a:r>
            <a:r>
              <a:rPr lang="en-US" altLang="zh-CN" b="1">
                <a:latin typeface="楷体" panose="02010609060101010101" charset="-122"/>
                <a:ea typeface="楷体" panose="02010609060101010101" charset="-122"/>
              </a:rPr>
              <a:t>1</a:t>
            </a:r>
            <a:r>
              <a:rPr lang="zh-CN" altLang="en-US" b="1">
                <a:latin typeface="楷体" panose="02010609060101010101" charset="-122"/>
                <a:ea typeface="楷体" panose="02010609060101010101" charset="-122"/>
              </a:rPr>
              <a:t>）单位应当按照审批单位下达的投资计划和预算对建设项目资金实行专款专用，严禁截留、挪用和超批复内容使用资金。</a:t>
            </a:r>
            <a:endParaRPr lang="zh-CN" altLang="en-US" b="1">
              <a:latin typeface="楷体" panose="02010609060101010101" charset="-122"/>
              <a:ea typeface="楷体" panose="02010609060101010101" charset="-122"/>
            </a:endParaRPr>
          </a:p>
          <a:p>
            <a:r>
              <a:rPr lang="zh-CN" altLang="en-US" b="1">
                <a:latin typeface="楷体" panose="02010609060101010101" charset="-122"/>
                <a:ea typeface="楷体" panose="02010609060101010101" charset="-122"/>
              </a:rPr>
              <a:t>（</a:t>
            </a:r>
            <a:r>
              <a:rPr lang="en-US" altLang="zh-CN" b="1">
                <a:latin typeface="楷体" panose="02010609060101010101" charset="-122"/>
                <a:ea typeface="楷体" panose="02010609060101010101" charset="-122"/>
              </a:rPr>
              <a:t>2</a:t>
            </a:r>
            <a:r>
              <a:rPr lang="zh-CN" altLang="en-US" b="1">
                <a:latin typeface="楷体" panose="02010609060101010101" charset="-122"/>
                <a:ea typeface="楷体" panose="02010609060101010101" charset="-122"/>
              </a:rPr>
              <a:t>）财会部门应当加强与建设项目承建单位的沟通，准确掌握建设进度，加强价款支付审核，按照规定办理价款结算。实行国库集中支付的建设项目，单位应当按照财政国库管理制度相关规定支付资金。</a:t>
            </a:r>
            <a:endParaRPr lang="zh-CN" altLang="en-US" b="1">
              <a:latin typeface="楷体" panose="02010609060101010101" charset="-122"/>
              <a:ea typeface="楷体" panose="02010609060101010101" charset="-122"/>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1" name="标题 1"/>
          <p:cNvSpPr>
            <a:spLocks noGrp="1"/>
          </p:cNvSpPr>
          <p:nvPr>
            <p:ph type="title"/>
          </p:nvPr>
        </p:nvSpPr>
        <p:spPr/>
        <p:txBody>
          <a:bodyPr anchor="ctr"/>
          <a:p>
            <a:r>
              <a:rPr lang="en-US" altLang="zh-CN"/>
              <a:t>5</a:t>
            </a:r>
            <a:r>
              <a:rPr lang="zh-CN" altLang="en-US"/>
              <a:t>、</a:t>
            </a:r>
            <a:r>
              <a:rPr lang="zh-CN" altLang="en-US">
                <a:sym typeface="Arial" panose="020B0604020202020204" pitchFamily="34" charset="0"/>
              </a:rPr>
              <a:t>加强建设项目档案、变更的管理</a:t>
            </a:r>
            <a:endParaRPr lang="zh-CN" altLang="en-US"/>
          </a:p>
        </p:txBody>
      </p:sp>
      <p:sp>
        <p:nvSpPr>
          <p:cNvPr id="76802" name="内容占位符 2"/>
          <p:cNvSpPr>
            <a:spLocks noGrp="1"/>
          </p:cNvSpPr>
          <p:nvPr>
            <p:ph idx="1"/>
          </p:nvPr>
        </p:nvSpPr>
        <p:spPr/>
        <p:txBody>
          <a:bodyPr anchor="t"/>
          <a:p>
            <a:r>
              <a:rPr lang="zh-CN" altLang="en-US" b="1">
                <a:latin typeface="楷体" panose="02010609060101010101" charset="-122"/>
                <a:ea typeface="楷体" panose="02010609060101010101" charset="-122"/>
              </a:rPr>
              <a:t>（</a:t>
            </a:r>
            <a:r>
              <a:rPr lang="en-US" altLang="zh-CN" b="1">
                <a:latin typeface="楷体" panose="02010609060101010101" charset="-122"/>
                <a:ea typeface="楷体" panose="02010609060101010101" charset="-122"/>
              </a:rPr>
              <a:t>1</a:t>
            </a:r>
            <a:r>
              <a:rPr lang="zh-CN" altLang="en-US" b="1">
                <a:latin typeface="楷体" panose="02010609060101010101" charset="-122"/>
                <a:ea typeface="楷体" panose="02010609060101010101" charset="-122"/>
              </a:rPr>
              <a:t>）单位应当加强对建设项目档案的管理。做好相关文件、材料的收集、整理、归档和保管工作。</a:t>
            </a:r>
            <a:endParaRPr lang="zh-CN" altLang="en-US" b="1">
              <a:latin typeface="楷体" panose="02010609060101010101" charset="-122"/>
              <a:ea typeface="楷体" panose="02010609060101010101" charset="-122"/>
            </a:endParaRPr>
          </a:p>
          <a:p>
            <a:r>
              <a:rPr lang="zh-CN" altLang="en-US" b="1">
                <a:latin typeface="楷体" panose="02010609060101010101" charset="-122"/>
                <a:ea typeface="楷体" panose="02010609060101010101" charset="-122"/>
              </a:rPr>
              <a:t>（</a:t>
            </a:r>
            <a:r>
              <a:rPr lang="en-US" altLang="zh-CN" b="1">
                <a:latin typeface="楷体" panose="02010609060101010101" charset="-122"/>
                <a:ea typeface="楷体" panose="02010609060101010101" charset="-122"/>
              </a:rPr>
              <a:t>2</a:t>
            </a:r>
            <a:r>
              <a:rPr lang="zh-CN" altLang="en-US" b="1">
                <a:latin typeface="楷体" panose="02010609060101010101" charset="-122"/>
                <a:ea typeface="楷体" panose="02010609060101010101" charset="-122"/>
              </a:rPr>
              <a:t>）经批准的投资概算是工程投资的最高限额，如有调整，应当按照国家有关规定报经批准。单位建设项目工程洽商和设计变更应当按照有关规定履行相应的审批程序。</a:t>
            </a:r>
            <a:endParaRPr lang="zh-CN" altLang="en-US" b="1">
              <a:latin typeface="楷体" panose="02010609060101010101" charset="-122"/>
              <a:ea typeface="楷体" panose="02010609060101010101" charset="-122"/>
            </a:endParaRPr>
          </a:p>
          <a:p>
            <a:r>
              <a:rPr lang="zh-CN" altLang="en-US" b="1">
                <a:latin typeface="楷体" panose="02010609060101010101" charset="-122"/>
                <a:ea typeface="楷体" panose="02010609060101010101" charset="-122"/>
              </a:rPr>
              <a:t>考核：</a:t>
            </a:r>
            <a:r>
              <a:rPr lang="zh-CN" altLang="en-US" b="1">
                <a:sym typeface="宋体" panose="02010600030101010101" pitchFamily="2" charset="-122"/>
              </a:rPr>
              <a:t>建设项目超概算率。</a:t>
            </a:r>
            <a:endParaRPr lang="zh-CN" altLang="en-US" b="1">
              <a:latin typeface="楷体" panose="02010609060101010101" charset="-122"/>
              <a:ea typeface="楷体" panose="02010609060101010101" charset="-122"/>
            </a:endParaRPr>
          </a:p>
          <a:p>
            <a:endParaRPr lang="zh-CN" alt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5" name="标题 1"/>
          <p:cNvSpPr>
            <a:spLocks noGrp="1"/>
          </p:cNvSpPr>
          <p:nvPr>
            <p:ph type="title"/>
          </p:nvPr>
        </p:nvSpPr>
        <p:spPr/>
        <p:txBody>
          <a:bodyPr anchor="ctr"/>
          <a:p>
            <a:pPr algn="ctr"/>
            <a:r>
              <a:rPr lang="en-US" altLang="zh-CN"/>
              <a:t>6</a:t>
            </a:r>
            <a:r>
              <a:rPr lang="zh-CN" altLang="en-US"/>
              <a:t>、</a:t>
            </a:r>
            <a:r>
              <a:rPr lang="zh-CN" altLang="en-US">
                <a:sym typeface="宋体" panose="02010600030101010101" pitchFamily="2" charset="-122"/>
              </a:rPr>
              <a:t>及时办理竣工决算</a:t>
            </a:r>
            <a:endParaRPr lang="zh-CN" altLang="en-US"/>
          </a:p>
        </p:txBody>
      </p:sp>
      <p:sp>
        <p:nvSpPr>
          <p:cNvPr id="77826" name="内容占位符 2"/>
          <p:cNvSpPr>
            <a:spLocks noGrp="1"/>
          </p:cNvSpPr>
          <p:nvPr>
            <p:ph idx="1"/>
          </p:nvPr>
        </p:nvSpPr>
        <p:spPr/>
        <p:txBody>
          <a:bodyPr anchor="t"/>
          <a:p>
            <a:r>
              <a:rPr lang="zh-CN" altLang="en-US" b="1">
                <a:latin typeface="楷体" panose="02010609060101010101" charset="-122"/>
                <a:ea typeface="楷体" panose="02010609060101010101" charset="-122"/>
                <a:sym typeface="Arial" panose="020B0604020202020204" pitchFamily="34" charset="0"/>
              </a:rPr>
              <a:t>（</a:t>
            </a:r>
            <a:r>
              <a:rPr lang="en-US" altLang="zh-CN" b="1">
                <a:latin typeface="楷体" panose="02010609060101010101" charset="-122"/>
                <a:ea typeface="楷体" panose="02010609060101010101" charset="-122"/>
                <a:sym typeface="Arial" panose="020B0604020202020204" pitchFamily="34" charset="0"/>
              </a:rPr>
              <a:t>1</a:t>
            </a:r>
            <a:r>
              <a:rPr lang="zh-CN" altLang="en-US" b="1">
                <a:latin typeface="楷体" panose="02010609060101010101" charset="-122"/>
                <a:ea typeface="楷体" panose="02010609060101010101" charset="-122"/>
                <a:sym typeface="Arial" panose="020B0604020202020204" pitchFamily="34" charset="0"/>
              </a:rPr>
              <a:t>）建设项目竣工后，单位应当按照规定的时限及时办理竣工决算，组织竣工决算审计，并根据批复的竣工决算和有关规定办理建设项目档案和资产移交等工作。</a:t>
            </a:r>
            <a:endParaRPr lang="zh-CN" altLang="en-US" b="1">
              <a:latin typeface="楷体" panose="02010609060101010101" charset="-122"/>
              <a:ea typeface="楷体" panose="02010609060101010101" charset="-122"/>
            </a:endParaRPr>
          </a:p>
          <a:p>
            <a:r>
              <a:rPr lang="zh-CN" altLang="en-US" b="1">
                <a:latin typeface="楷体" panose="02010609060101010101" charset="-122"/>
                <a:ea typeface="楷体" panose="02010609060101010101" charset="-122"/>
                <a:sym typeface="Arial" panose="020B0604020202020204" pitchFamily="34" charset="0"/>
              </a:rPr>
              <a:t>（</a:t>
            </a:r>
            <a:r>
              <a:rPr lang="en-US" altLang="zh-CN" b="1">
                <a:latin typeface="楷体" panose="02010609060101010101" charset="-122"/>
                <a:ea typeface="楷体" panose="02010609060101010101" charset="-122"/>
                <a:sym typeface="Arial" panose="020B0604020202020204" pitchFamily="34" charset="0"/>
              </a:rPr>
              <a:t>2</a:t>
            </a:r>
            <a:r>
              <a:rPr lang="zh-CN" altLang="en-US" b="1">
                <a:latin typeface="楷体" panose="02010609060101010101" charset="-122"/>
                <a:ea typeface="楷体" panose="02010609060101010101" charset="-122"/>
                <a:sym typeface="Arial" panose="020B0604020202020204" pitchFamily="34" charset="0"/>
              </a:rPr>
              <a:t>）建设项目已实际投入使用但超时限未办理竣工决算的，单位应当根据对建设项目的实际投资暂估入账，转作相关资产管理。</a:t>
            </a:r>
            <a:endParaRPr lang="zh-CN" altLang="en-US" b="1">
              <a:latin typeface="楷体" panose="02010609060101010101" charset="-122"/>
              <a:ea typeface="楷体" panose="02010609060101010101" charset="-122"/>
              <a:sym typeface="Arial" panose="020B0604020202020204" pitchFamily="34" charset="0"/>
            </a:endParaRPr>
          </a:p>
          <a:p>
            <a:r>
              <a:rPr lang="zh-CN" altLang="en-US" b="1">
                <a:latin typeface="楷体" panose="02010609060101010101" charset="-122"/>
                <a:ea typeface="楷体" panose="02010609060101010101" charset="-122"/>
              </a:rPr>
              <a:t>考核：</a:t>
            </a:r>
            <a:r>
              <a:rPr lang="zh-CN" altLang="en-US" b="1">
                <a:sym typeface="+mn-ea"/>
              </a:rPr>
              <a:t>及时编制竣工决算和交付使用资产。</a:t>
            </a:r>
            <a:endParaRPr lang="zh-CN" altLang="en-US" b="1">
              <a:latin typeface="楷体" panose="02010609060101010101" charset="-122"/>
              <a:ea typeface="楷体" panose="02010609060101010101" charset="-122"/>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8849" name="图片 106516"/>
          <p:cNvPicPr>
            <a:picLocks noChangeAspect="1"/>
          </p:cNvPicPr>
          <p:nvPr/>
        </p:nvPicPr>
        <p:blipFill>
          <a:blip r:embed="rId1"/>
          <a:srcRect b="26335"/>
          <a:stretch>
            <a:fillRect/>
          </a:stretch>
        </p:blipFill>
        <p:spPr>
          <a:xfrm>
            <a:off x="1436688" y="4191000"/>
            <a:ext cx="7023100" cy="2667000"/>
          </a:xfrm>
          <a:prstGeom prst="rect">
            <a:avLst/>
          </a:prstGeom>
          <a:noFill/>
          <a:ln w="9525">
            <a:noFill/>
          </a:ln>
        </p:spPr>
      </p:pic>
      <p:sp>
        <p:nvSpPr>
          <p:cNvPr id="78850" name="上箭头 106497"/>
          <p:cNvSpPr/>
          <p:nvPr/>
        </p:nvSpPr>
        <p:spPr>
          <a:xfrm flipV="1">
            <a:off x="3430588" y="2801938"/>
            <a:ext cx="2262187" cy="1490662"/>
          </a:xfrm>
          <a:prstGeom prst="upArrow">
            <a:avLst>
              <a:gd name="adj1" fmla="val 66601"/>
              <a:gd name="adj2" fmla="val 48250"/>
            </a:avLst>
          </a:prstGeom>
          <a:gradFill rotWithShape="1">
            <a:gsLst>
              <a:gs pos="0">
                <a:srgbClr val="336699"/>
              </a:gs>
              <a:gs pos="100000">
                <a:srgbClr val="FFFFFF">
                  <a:alpha val="0"/>
                </a:srgbClr>
              </a:gs>
            </a:gsLst>
            <a:lin ang="5400000" scaled="1"/>
            <a:tileRect/>
          </a:gradFill>
          <a:ln w="9525">
            <a:noFill/>
          </a:ln>
        </p:spPr>
        <p:txBody>
          <a:bodyPr anchor="t"/>
          <a:p>
            <a:pPr lvl="0"/>
            <a:endParaRPr lang="zh-CN" altLang="en-US">
              <a:latin typeface="Arial" panose="020B0604020202020204" pitchFamily="34" charset="0"/>
              <a:ea typeface="Arial" panose="020B0604020202020204" pitchFamily="34" charset="0"/>
            </a:endParaRPr>
          </a:p>
        </p:txBody>
      </p:sp>
      <p:sp>
        <p:nvSpPr>
          <p:cNvPr id="78851" name="圆角矩形 106498"/>
          <p:cNvSpPr/>
          <p:nvPr/>
        </p:nvSpPr>
        <p:spPr>
          <a:xfrm>
            <a:off x="179388" y="2855913"/>
            <a:ext cx="2663825" cy="1220787"/>
          </a:xfrm>
          <a:prstGeom prst="roundRect">
            <a:avLst>
              <a:gd name="adj" fmla="val 16667"/>
            </a:avLst>
          </a:prstGeom>
          <a:solidFill>
            <a:schemeClr val="hlink"/>
          </a:solidFill>
          <a:ln w="38100" cap="flat" cmpd="sng">
            <a:solidFill>
              <a:srgbClr val="FFFFFF">
                <a:alpha val="70000"/>
              </a:srgbClr>
            </a:solidFill>
            <a:prstDash val="solid"/>
            <a:round/>
            <a:headEnd type="none" w="med" len="med"/>
            <a:tailEnd type="none" w="med" len="med"/>
          </a:ln>
        </p:spPr>
        <p:txBody>
          <a:bodyPr anchor="t"/>
          <a:p>
            <a:pPr lvl="0"/>
            <a:endParaRPr lang="zh-CN" altLang="en-US">
              <a:latin typeface="Arial" panose="020B0604020202020204" pitchFamily="34" charset="0"/>
              <a:ea typeface="Arial" panose="020B0604020202020204" pitchFamily="34" charset="0"/>
            </a:endParaRPr>
          </a:p>
        </p:txBody>
      </p:sp>
      <p:sp>
        <p:nvSpPr>
          <p:cNvPr id="78852" name="圆角矩形 106499"/>
          <p:cNvSpPr/>
          <p:nvPr/>
        </p:nvSpPr>
        <p:spPr>
          <a:xfrm>
            <a:off x="2897188" y="1916113"/>
            <a:ext cx="3379787" cy="1368425"/>
          </a:xfrm>
          <a:prstGeom prst="roundRect">
            <a:avLst>
              <a:gd name="adj" fmla="val 16667"/>
            </a:avLst>
          </a:prstGeom>
          <a:solidFill>
            <a:srgbClr val="DDDDDD"/>
          </a:solidFill>
          <a:ln w="12700" cap="flat" cmpd="sng">
            <a:solidFill>
              <a:srgbClr val="808080"/>
            </a:solidFill>
            <a:prstDash val="solid"/>
            <a:round/>
            <a:headEnd type="none" w="med" len="med"/>
            <a:tailEnd type="none" w="med" len="med"/>
          </a:ln>
        </p:spPr>
        <p:txBody>
          <a:bodyPr anchor="t"/>
          <a:p>
            <a:pPr lvl="0"/>
            <a:endParaRPr lang="zh-CN" altLang="en-US">
              <a:latin typeface="Arial" panose="020B0604020202020204" pitchFamily="34" charset="0"/>
              <a:ea typeface="Arial" panose="020B0604020202020204" pitchFamily="34" charset="0"/>
            </a:endParaRPr>
          </a:p>
        </p:txBody>
      </p:sp>
      <p:sp>
        <p:nvSpPr>
          <p:cNvPr id="78853" name="圆角矩形 106500"/>
          <p:cNvSpPr/>
          <p:nvPr/>
        </p:nvSpPr>
        <p:spPr>
          <a:xfrm>
            <a:off x="2909888" y="2171700"/>
            <a:ext cx="3340100" cy="460375"/>
          </a:xfrm>
          <a:prstGeom prst="roundRect">
            <a:avLst>
              <a:gd name="adj" fmla="val 34829"/>
            </a:avLst>
          </a:prstGeom>
          <a:gradFill rotWithShape="1">
            <a:gsLst>
              <a:gs pos="0">
                <a:srgbClr val="FFFFFF"/>
              </a:gs>
              <a:gs pos="100000">
                <a:srgbClr val="DDDDDD"/>
              </a:gs>
            </a:gsLst>
            <a:lin ang="5400000" scaled="1"/>
            <a:tileRect/>
          </a:gradFill>
          <a:ln w="9525">
            <a:noFill/>
          </a:ln>
        </p:spPr>
        <p:txBody>
          <a:bodyPr anchor="t"/>
          <a:p>
            <a:pPr lvl="0"/>
            <a:endParaRPr lang="zh-CN" altLang="en-US">
              <a:latin typeface="Arial" panose="020B0604020202020204" pitchFamily="34" charset="0"/>
              <a:ea typeface="Arial" panose="020B0604020202020204" pitchFamily="34" charset="0"/>
            </a:endParaRPr>
          </a:p>
        </p:txBody>
      </p:sp>
      <p:sp>
        <p:nvSpPr>
          <p:cNvPr id="78854" name="标题 106502"/>
          <p:cNvSpPr>
            <a:spLocks noGrp="1"/>
          </p:cNvSpPr>
          <p:nvPr>
            <p:ph type="title"/>
          </p:nvPr>
        </p:nvSpPr>
        <p:spPr/>
        <p:txBody>
          <a:bodyPr anchor="ctr"/>
          <a:p>
            <a:r>
              <a:rPr lang="zh-CN" altLang="en-US" sz="4000" b="0" dirty="0">
                <a:ea typeface="黑体" panose="02010609060101010101" pitchFamily="2" charset="-122"/>
              </a:rPr>
              <a:t>（六）合同管理内部控制</a:t>
            </a:r>
            <a:endParaRPr lang="en-US" altLang="zh-CN" sz="4000" b="0">
              <a:ea typeface="黑体" panose="02010609060101010101" pitchFamily="2" charset="-122"/>
            </a:endParaRPr>
          </a:p>
        </p:txBody>
      </p:sp>
      <p:sp>
        <p:nvSpPr>
          <p:cNvPr id="78855" name="上箭头 106503"/>
          <p:cNvSpPr/>
          <p:nvPr/>
        </p:nvSpPr>
        <p:spPr>
          <a:xfrm rot="5400000">
            <a:off x="2225675" y="2317750"/>
            <a:ext cx="587375" cy="647700"/>
          </a:xfrm>
          <a:prstGeom prst="upArrow">
            <a:avLst>
              <a:gd name="adj1" fmla="val 50092"/>
              <a:gd name="adj2" fmla="val 59525"/>
            </a:avLst>
          </a:prstGeom>
          <a:gradFill rotWithShape="1">
            <a:gsLst>
              <a:gs pos="0">
                <a:srgbClr val="336699"/>
              </a:gs>
              <a:gs pos="100000">
                <a:srgbClr val="FFFFFF">
                  <a:alpha val="0"/>
                </a:srgbClr>
              </a:gs>
            </a:gsLst>
            <a:lin ang="5400000" scaled="1"/>
            <a:tileRect/>
          </a:gradFill>
          <a:ln w="9525">
            <a:noFill/>
          </a:ln>
        </p:spPr>
        <p:txBody>
          <a:bodyPr anchor="t"/>
          <a:p>
            <a:pPr lvl="0"/>
            <a:endParaRPr lang="zh-CN" altLang="en-US">
              <a:latin typeface="Arial" panose="020B0604020202020204" pitchFamily="34" charset="0"/>
              <a:ea typeface="Arial" panose="020B0604020202020204" pitchFamily="34" charset="0"/>
            </a:endParaRPr>
          </a:p>
        </p:txBody>
      </p:sp>
      <p:sp>
        <p:nvSpPr>
          <p:cNvPr id="78856" name="上箭头 106504"/>
          <p:cNvSpPr/>
          <p:nvPr/>
        </p:nvSpPr>
        <p:spPr>
          <a:xfrm rot="-5400000">
            <a:off x="6229350" y="2420938"/>
            <a:ext cx="574675" cy="431800"/>
          </a:xfrm>
          <a:prstGeom prst="upArrow">
            <a:avLst>
              <a:gd name="adj1" fmla="val 50092"/>
              <a:gd name="adj2" fmla="val 54000"/>
            </a:avLst>
          </a:prstGeom>
          <a:gradFill rotWithShape="1">
            <a:gsLst>
              <a:gs pos="0">
                <a:srgbClr val="336699"/>
              </a:gs>
              <a:gs pos="100000">
                <a:srgbClr val="FFFFFF">
                  <a:alpha val="0"/>
                </a:srgbClr>
              </a:gs>
            </a:gsLst>
            <a:lin ang="5400000" scaled="1"/>
            <a:tileRect/>
          </a:gradFill>
          <a:ln w="9525">
            <a:noFill/>
          </a:ln>
        </p:spPr>
        <p:txBody>
          <a:bodyPr anchor="t"/>
          <a:p>
            <a:pPr lvl="0"/>
            <a:endParaRPr lang="zh-CN" altLang="en-US">
              <a:latin typeface="Arial" panose="020B0604020202020204" pitchFamily="34" charset="0"/>
              <a:ea typeface="Arial" panose="020B0604020202020204" pitchFamily="34" charset="0"/>
            </a:endParaRPr>
          </a:p>
        </p:txBody>
      </p:sp>
      <p:sp>
        <p:nvSpPr>
          <p:cNvPr id="78857" name="矩形 106505"/>
          <p:cNvSpPr/>
          <p:nvPr/>
        </p:nvSpPr>
        <p:spPr>
          <a:xfrm>
            <a:off x="3894138" y="2008188"/>
            <a:ext cx="1409700" cy="457200"/>
          </a:xfrm>
          <a:prstGeom prst="rect">
            <a:avLst/>
          </a:prstGeom>
          <a:noFill/>
          <a:ln w="9525">
            <a:noFill/>
          </a:ln>
        </p:spPr>
        <p:txBody>
          <a:bodyPr wrap="none" anchor="t">
            <a:spAutoFit/>
          </a:bodyPr>
          <a:p>
            <a:pPr lvl="0" algn="ctr"/>
            <a:r>
              <a:rPr lang="zh-CN" altLang="en-US" sz="2400" dirty="0">
                <a:solidFill>
                  <a:schemeClr val="tx2"/>
                </a:solidFill>
                <a:latin typeface="Calibri" panose="020F0502020204030204" pitchFamily="34" charset="0"/>
                <a:ea typeface="宋体" panose="02010600030101010101" pitchFamily="2" charset="-122"/>
              </a:rPr>
              <a:t>合同管理</a:t>
            </a:r>
            <a:endParaRPr lang="zh-CN" altLang="en-US" sz="2400" dirty="0">
              <a:solidFill>
                <a:schemeClr val="tx2"/>
              </a:solidFill>
              <a:latin typeface="Calibri" panose="020F0502020204030204" pitchFamily="34" charset="0"/>
              <a:ea typeface="宋体" panose="02010600030101010101" pitchFamily="2" charset="-122"/>
            </a:endParaRPr>
          </a:p>
        </p:txBody>
      </p:sp>
      <p:sp>
        <p:nvSpPr>
          <p:cNvPr id="78858" name="矩形 106506"/>
          <p:cNvSpPr/>
          <p:nvPr/>
        </p:nvSpPr>
        <p:spPr>
          <a:xfrm>
            <a:off x="2832100" y="2719388"/>
            <a:ext cx="3506788" cy="396875"/>
          </a:xfrm>
          <a:prstGeom prst="rect">
            <a:avLst/>
          </a:prstGeom>
          <a:noFill/>
          <a:ln w="9525">
            <a:noFill/>
          </a:ln>
        </p:spPr>
        <p:txBody>
          <a:bodyPr wrap="none" anchor="t">
            <a:spAutoFit/>
          </a:bodyPr>
          <a:p>
            <a:pPr lvl="0" algn="ctr"/>
            <a:r>
              <a:rPr lang="zh-CN" altLang="en-US" sz="2000" dirty="0">
                <a:latin typeface="Calibri" panose="020F0502020204030204" pitchFamily="34" charset="0"/>
                <a:ea typeface="楷体_GB2312" pitchFamily="49" charset="-122"/>
              </a:rPr>
              <a:t>与预算管理、收支管理相结合</a:t>
            </a:r>
            <a:endParaRPr lang="zh-CN" altLang="en-US" sz="2000" dirty="0">
              <a:latin typeface="Calibri" panose="020F0502020204030204" pitchFamily="34" charset="0"/>
              <a:ea typeface="楷体_GB2312" pitchFamily="49" charset="-122"/>
            </a:endParaRPr>
          </a:p>
        </p:txBody>
      </p:sp>
      <p:sp>
        <p:nvSpPr>
          <p:cNvPr id="78859" name="直接连接符 106507"/>
          <p:cNvSpPr/>
          <p:nvPr/>
        </p:nvSpPr>
        <p:spPr>
          <a:xfrm>
            <a:off x="2951163" y="2617788"/>
            <a:ext cx="3243262" cy="0"/>
          </a:xfrm>
          <a:prstGeom prst="line">
            <a:avLst/>
          </a:prstGeom>
          <a:ln w="19050" cap="flat" cmpd="sng">
            <a:solidFill>
              <a:srgbClr val="CC0000"/>
            </a:solidFill>
            <a:prstDash val="dash"/>
            <a:round/>
            <a:headEnd type="none" w="med" len="med"/>
            <a:tailEnd type="none" w="med" len="med"/>
          </a:ln>
          <a:effectLst>
            <a:outerShdw dist="17961" dir="18900000" algn="ctr" rotWithShape="0">
              <a:srgbClr val="808080"/>
            </a:outerShdw>
          </a:effectLst>
        </p:spPr>
        <p:txBody>
          <a:bodyPr anchor="t"/>
          <a:p>
            <a:pPr lvl="0"/>
            <a:endParaRPr lang="zh-CN" altLang="en-US">
              <a:latin typeface="Arial" panose="020B0604020202020204" pitchFamily="34" charset="0"/>
              <a:ea typeface="Arial" panose="020B0604020202020204" pitchFamily="34" charset="0"/>
            </a:endParaRPr>
          </a:p>
        </p:txBody>
      </p:sp>
      <p:sp>
        <p:nvSpPr>
          <p:cNvPr id="78860" name="圆角矩形 106508"/>
          <p:cNvSpPr/>
          <p:nvPr/>
        </p:nvSpPr>
        <p:spPr>
          <a:xfrm>
            <a:off x="179388" y="1341438"/>
            <a:ext cx="2592387" cy="1182687"/>
          </a:xfrm>
          <a:prstGeom prst="roundRect">
            <a:avLst>
              <a:gd name="adj" fmla="val 16667"/>
            </a:avLst>
          </a:prstGeom>
          <a:solidFill>
            <a:schemeClr val="hlink"/>
          </a:solidFill>
          <a:ln w="38100" cap="flat" cmpd="sng">
            <a:solidFill>
              <a:srgbClr val="FFFFFF">
                <a:alpha val="70000"/>
              </a:srgbClr>
            </a:solidFill>
            <a:prstDash val="solid"/>
            <a:round/>
            <a:headEnd type="none" w="med" len="med"/>
            <a:tailEnd type="none" w="med" len="med"/>
          </a:ln>
        </p:spPr>
        <p:txBody>
          <a:bodyPr anchor="t"/>
          <a:p>
            <a:pPr lvl="0"/>
            <a:endParaRPr lang="zh-CN" altLang="en-US">
              <a:latin typeface="Arial" panose="020B0604020202020204" pitchFamily="34" charset="0"/>
              <a:ea typeface="Arial" panose="020B0604020202020204" pitchFamily="34" charset="0"/>
            </a:endParaRPr>
          </a:p>
        </p:txBody>
      </p:sp>
      <p:sp>
        <p:nvSpPr>
          <p:cNvPr id="78861" name="圆角矩形 106509"/>
          <p:cNvSpPr/>
          <p:nvPr/>
        </p:nvSpPr>
        <p:spPr>
          <a:xfrm>
            <a:off x="6659563" y="2781300"/>
            <a:ext cx="2305050" cy="1231900"/>
          </a:xfrm>
          <a:prstGeom prst="roundRect">
            <a:avLst>
              <a:gd name="adj" fmla="val 16667"/>
            </a:avLst>
          </a:prstGeom>
          <a:solidFill>
            <a:schemeClr val="accent2"/>
          </a:solidFill>
          <a:ln w="38100" cap="flat" cmpd="sng">
            <a:solidFill>
              <a:srgbClr val="FFFFFF">
                <a:alpha val="70000"/>
              </a:srgbClr>
            </a:solidFill>
            <a:prstDash val="solid"/>
            <a:round/>
            <a:headEnd type="none" w="med" len="med"/>
            <a:tailEnd type="none" w="med" len="med"/>
          </a:ln>
        </p:spPr>
        <p:txBody>
          <a:bodyPr anchor="t"/>
          <a:p>
            <a:pPr lvl="0"/>
            <a:endParaRPr lang="zh-CN" altLang="en-US">
              <a:latin typeface="Arial" panose="020B0604020202020204" pitchFamily="34" charset="0"/>
              <a:ea typeface="Arial" panose="020B0604020202020204" pitchFamily="34" charset="0"/>
            </a:endParaRPr>
          </a:p>
        </p:txBody>
      </p:sp>
      <p:sp>
        <p:nvSpPr>
          <p:cNvPr id="78862" name="圆角矩形 106510"/>
          <p:cNvSpPr/>
          <p:nvPr/>
        </p:nvSpPr>
        <p:spPr>
          <a:xfrm>
            <a:off x="6588125" y="1268413"/>
            <a:ext cx="2339975" cy="1296987"/>
          </a:xfrm>
          <a:prstGeom prst="roundRect">
            <a:avLst>
              <a:gd name="adj" fmla="val 16667"/>
            </a:avLst>
          </a:prstGeom>
          <a:solidFill>
            <a:schemeClr val="accent2"/>
          </a:solidFill>
          <a:ln w="38100" cap="flat" cmpd="sng">
            <a:solidFill>
              <a:srgbClr val="FFFFFF">
                <a:alpha val="70000"/>
              </a:srgbClr>
            </a:solidFill>
            <a:prstDash val="solid"/>
            <a:round/>
            <a:headEnd type="none" w="med" len="med"/>
            <a:tailEnd type="none" w="med" len="med"/>
          </a:ln>
        </p:spPr>
        <p:txBody>
          <a:bodyPr anchor="t"/>
          <a:p>
            <a:pPr lvl="0"/>
            <a:endParaRPr lang="zh-CN" altLang="en-US">
              <a:latin typeface="Arial" panose="020B0604020202020204" pitchFamily="34" charset="0"/>
              <a:ea typeface="Arial" panose="020B0604020202020204" pitchFamily="34" charset="0"/>
            </a:endParaRPr>
          </a:p>
        </p:txBody>
      </p:sp>
      <p:sp>
        <p:nvSpPr>
          <p:cNvPr id="78863" name="文本框 106511"/>
          <p:cNvSpPr txBox="1"/>
          <p:nvPr/>
        </p:nvSpPr>
        <p:spPr>
          <a:xfrm>
            <a:off x="6588125" y="1412875"/>
            <a:ext cx="2232025" cy="1082675"/>
          </a:xfrm>
          <a:prstGeom prst="rect">
            <a:avLst/>
          </a:prstGeom>
          <a:noFill/>
          <a:ln w="9525">
            <a:noFill/>
          </a:ln>
        </p:spPr>
        <p:txBody>
          <a:bodyPr anchor="t">
            <a:spAutoFit/>
          </a:bodyPr>
          <a:p>
            <a:pPr lvl="0" algn="ctr">
              <a:lnSpc>
                <a:spcPct val="75000"/>
              </a:lnSpc>
              <a:spcBef>
                <a:spcPct val="50000"/>
              </a:spcBef>
            </a:pPr>
            <a:r>
              <a:rPr lang="zh-CN" altLang="en-US" sz="2000" dirty="0">
                <a:solidFill>
                  <a:srgbClr val="000066"/>
                </a:solidFill>
                <a:latin typeface="Calibri" panose="020F0502020204030204" pitchFamily="34" charset="0"/>
                <a:ea typeface="楷体_GB2312" pitchFamily="49" charset="-122"/>
              </a:rPr>
              <a:t>合同登记</a:t>
            </a:r>
            <a:endParaRPr lang="zh-CN" altLang="en-US" sz="2000" dirty="0">
              <a:solidFill>
                <a:srgbClr val="000066"/>
              </a:solidFill>
              <a:latin typeface="Calibri" panose="020F0502020204030204" pitchFamily="34" charset="0"/>
              <a:ea typeface="楷体_GB2312" pitchFamily="49" charset="-122"/>
            </a:endParaRPr>
          </a:p>
          <a:p>
            <a:pPr lvl="0" algn="ctr">
              <a:lnSpc>
                <a:spcPct val="75000"/>
              </a:lnSpc>
              <a:spcBef>
                <a:spcPct val="50000"/>
              </a:spcBef>
            </a:pPr>
            <a:r>
              <a:rPr lang="zh-CN" altLang="en-US" sz="2000" dirty="0">
                <a:solidFill>
                  <a:srgbClr val="FFFFFF"/>
                </a:solidFill>
                <a:latin typeface="Calibri" panose="020F0502020204030204" pitchFamily="34" charset="0"/>
                <a:ea typeface="楷体_GB2312" pitchFamily="49" charset="-122"/>
              </a:rPr>
              <a:t>分类、登记</a:t>
            </a:r>
            <a:endParaRPr lang="zh-CN" altLang="en-US" sz="2000" dirty="0">
              <a:solidFill>
                <a:srgbClr val="FFFFFF"/>
              </a:solidFill>
              <a:latin typeface="Calibri" panose="020F0502020204030204" pitchFamily="34" charset="0"/>
              <a:ea typeface="楷体_GB2312" pitchFamily="49" charset="-122"/>
            </a:endParaRPr>
          </a:p>
          <a:p>
            <a:pPr lvl="0" algn="ctr">
              <a:lnSpc>
                <a:spcPct val="75000"/>
              </a:lnSpc>
              <a:spcBef>
                <a:spcPct val="50000"/>
              </a:spcBef>
            </a:pPr>
            <a:r>
              <a:rPr lang="zh-CN" altLang="en-US" sz="2000" dirty="0">
                <a:solidFill>
                  <a:srgbClr val="FFFFFF"/>
                </a:solidFill>
                <a:latin typeface="Calibri" panose="020F0502020204030204" pitchFamily="34" charset="0"/>
                <a:ea typeface="楷体_GB2312" pitchFamily="49" charset="-122"/>
              </a:rPr>
              <a:t>归档、保密</a:t>
            </a:r>
            <a:endParaRPr lang="zh-CN" altLang="en-US" sz="2000" dirty="0">
              <a:solidFill>
                <a:srgbClr val="FFFFFF"/>
              </a:solidFill>
              <a:latin typeface="Calibri" panose="020F0502020204030204" pitchFamily="34" charset="0"/>
              <a:ea typeface="楷体_GB2312" pitchFamily="49" charset="-122"/>
            </a:endParaRPr>
          </a:p>
        </p:txBody>
      </p:sp>
      <p:sp>
        <p:nvSpPr>
          <p:cNvPr id="78864" name="文本框 106512"/>
          <p:cNvSpPr txBox="1"/>
          <p:nvPr/>
        </p:nvSpPr>
        <p:spPr>
          <a:xfrm>
            <a:off x="6804025" y="2924175"/>
            <a:ext cx="2089150" cy="987425"/>
          </a:xfrm>
          <a:prstGeom prst="rect">
            <a:avLst/>
          </a:prstGeom>
          <a:noFill/>
          <a:ln w="9525">
            <a:noFill/>
          </a:ln>
        </p:spPr>
        <p:txBody>
          <a:bodyPr anchor="t">
            <a:spAutoFit/>
          </a:bodyPr>
          <a:p>
            <a:pPr lvl="0" algn="ctr">
              <a:lnSpc>
                <a:spcPct val="75000"/>
              </a:lnSpc>
              <a:spcBef>
                <a:spcPct val="50000"/>
              </a:spcBef>
            </a:pPr>
            <a:r>
              <a:rPr lang="zh-CN" altLang="en-US" dirty="0">
                <a:solidFill>
                  <a:srgbClr val="000066"/>
                </a:solidFill>
                <a:latin typeface="Calibri" panose="020F0502020204030204" pitchFamily="34" charset="0"/>
                <a:ea typeface="宋体" panose="02010600030101010101" pitchFamily="2" charset="-122"/>
              </a:rPr>
              <a:t>合同纠纷</a:t>
            </a:r>
            <a:endParaRPr lang="zh-CN" altLang="en-US" dirty="0">
              <a:solidFill>
                <a:srgbClr val="000066"/>
              </a:solidFill>
              <a:latin typeface="Calibri" panose="020F0502020204030204" pitchFamily="34" charset="0"/>
              <a:ea typeface="宋体" panose="02010600030101010101" pitchFamily="2" charset="-122"/>
            </a:endParaRPr>
          </a:p>
          <a:p>
            <a:pPr lvl="0" algn="ctr">
              <a:lnSpc>
                <a:spcPct val="75000"/>
              </a:lnSpc>
              <a:spcBef>
                <a:spcPct val="50000"/>
              </a:spcBef>
            </a:pPr>
            <a:r>
              <a:rPr lang="zh-CN" altLang="en-US" dirty="0">
                <a:solidFill>
                  <a:srgbClr val="FFFFFF"/>
                </a:solidFill>
                <a:latin typeface="Calibri" panose="020F0502020204030204" pitchFamily="34" charset="0"/>
                <a:ea typeface="宋体" panose="02010600030101010101" pitchFamily="2" charset="-122"/>
              </a:rPr>
              <a:t>及时协商</a:t>
            </a:r>
            <a:endParaRPr lang="zh-CN" altLang="en-US" dirty="0">
              <a:solidFill>
                <a:srgbClr val="FFFFFF"/>
              </a:solidFill>
              <a:latin typeface="Calibri" panose="020F0502020204030204" pitchFamily="34" charset="0"/>
              <a:ea typeface="宋体" panose="02010600030101010101" pitchFamily="2" charset="-122"/>
            </a:endParaRPr>
          </a:p>
          <a:p>
            <a:pPr lvl="0" algn="ctr">
              <a:lnSpc>
                <a:spcPct val="75000"/>
              </a:lnSpc>
              <a:spcBef>
                <a:spcPct val="50000"/>
              </a:spcBef>
            </a:pPr>
            <a:r>
              <a:rPr lang="zh-CN" altLang="en-US" dirty="0">
                <a:solidFill>
                  <a:srgbClr val="FFFFFF"/>
                </a:solidFill>
                <a:latin typeface="Calibri" panose="020F0502020204030204" pitchFamily="34" charset="0"/>
                <a:ea typeface="宋体" panose="02010600030101010101" pitchFamily="2" charset="-122"/>
              </a:rPr>
              <a:t>签定书面协议</a:t>
            </a:r>
            <a:endParaRPr lang="zh-CN" altLang="en-US" dirty="0">
              <a:solidFill>
                <a:srgbClr val="FFFFFF"/>
              </a:solidFill>
              <a:latin typeface="Calibri" panose="020F0502020204030204" pitchFamily="34" charset="0"/>
              <a:ea typeface="宋体" panose="02010600030101010101" pitchFamily="2" charset="-122"/>
            </a:endParaRPr>
          </a:p>
        </p:txBody>
      </p:sp>
      <p:sp>
        <p:nvSpPr>
          <p:cNvPr id="78865" name="文本框 106513"/>
          <p:cNvSpPr txBox="1"/>
          <p:nvPr/>
        </p:nvSpPr>
        <p:spPr>
          <a:xfrm>
            <a:off x="539750" y="1412875"/>
            <a:ext cx="1800225" cy="1035050"/>
          </a:xfrm>
          <a:prstGeom prst="rect">
            <a:avLst/>
          </a:prstGeom>
          <a:noFill/>
          <a:ln w="9525">
            <a:noFill/>
          </a:ln>
        </p:spPr>
        <p:txBody>
          <a:bodyPr anchor="t">
            <a:spAutoFit/>
          </a:bodyPr>
          <a:p>
            <a:pPr lvl="0" algn="ctr">
              <a:lnSpc>
                <a:spcPct val="70000"/>
              </a:lnSpc>
              <a:spcBef>
                <a:spcPct val="50000"/>
              </a:spcBef>
            </a:pPr>
            <a:r>
              <a:rPr lang="zh-CN" altLang="en-US" sz="2000" dirty="0">
                <a:solidFill>
                  <a:srgbClr val="000066"/>
                </a:solidFill>
                <a:latin typeface="Calibri" panose="020F0502020204030204" pitchFamily="34" charset="0"/>
                <a:ea typeface="楷体_GB2312" pitchFamily="49" charset="-122"/>
              </a:rPr>
              <a:t>合同订立</a:t>
            </a:r>
            <a:endParaRPr lang="zh-CN" altLang="en-US" sz="2000" dirty="0">
              <a:solidFill>
                <a:srgbClr val="000066"/>
              </a:solidFill>
              <a:latin typeface="Calibri" panose="020F0502020204030204" pitchFamily="34" charset="0"/>
              <a:ea typeface="楷体_GB2312" pitchFamily="49" charset="-122"/>
            </a:endParaRPr>
          </a:p>
          <a:p>
            <a:pPr lvl="0" algn="ctr">
              <a:lnSpc>
                <a:spcPct val="70000"/>
              </a:lnSpc>
              <a:spcBef>
                <a:spcPct val="50000"/>
              </a:spcBef>
            </a:pPr>
            <a:r>
              <a:rPr lang="zh-CN" altLang="en-US" sz="2000" dirty="0">
                <a:solidFill>
                  <a:srgbClr val="FFFFFF"/>
                </a:solidFill>
                <a:latin typeface="Calibri" panose="020F0502020204030204" pitchFamily="34" charset="0"/>
                <a:ea typeface="楷体_GB2312" pitchFamily="49" charset="-122"/>
              </a:rPr>
              <a:t>法律、技术</a:t>
            </a:r>
            <a:endParaRPr lang="zh-CN" altLang="en-US" sz="2000" dirty="0">
              <a:solidFill>
                <a:srgbClr val="FFFFFF"/>
              </a:solidFill>
              <a:latin typeface="Calibri" panose="020F0502020204030204" pitchFamily="34" charset="0"/>
              <a:ea typeface="楷体_GB2312" pitchFamily="49" charset="-122"/>
            </a:endParaRPr>
          </a:p>
          <a:p>
            <a:pPr lvl="0" algn="ctr">
              <a:lnSpc>
                <a:spcPct val="70000"/>
              </a:lnSpc>
              <a:spcBef>
                <a:spcPct val="50000"/>
              </a:spcBef>
            </a:pPr>
            <a:r>
              <a:rPr lang="zh-CN" altLang="en-US" sz="2000" dirty="0">
                <a:solidFill>
                  <a:srgbClr val="FFFFFF"/>
                </a:solidFill>
                <a:latin typeface="Calibri" panose="020F0502020204030204" pitchFamily="34" charset="0"/>
                <a:ea typeface="楷体_GB2312" pitchFamily="49" charset="-122"/>
              </a:rPr>
              <a:t>财会部门参与</a:t>
            </a:r>
            <a:endParaRPr lang="zh-CN" altLang="en-US" sz="2000" dirty="0">
              <a:solidFill>
                <a:srgbClr val="FFFFFF"/>
              </a:solidFill>
              <a:latin typeface="Calibri" panose="020F0502020204030204" pitchFamily="34" charset="0"/>
              <a:ea typeface="楷体_GB2312" pitchFamily="49" charset="-122"/>
            </a:endParaRPr>
          </a:p>
        </p:txBody>
      </p:sp>
      <p:sp>
        <p:nvSpPr>
          <p:cNvPr id="78866" name="文本框 106514"/>
          <p:cNvSpPr txBox="1"/>
          <p:nvPr/>
        </p:nvSpPr>
        <p:spPr>
          <a:xfrm>
            <a:off x="179388" y="2924175"/>
            <a:ext cx="2771775" cy="1400175"/>
          </a:xfrm>
          <a:prstGeom prst="rect">
            <a:avLst/>
          </a:prstGeom>
          <a:noFill/>
          <a:ln w="9525">
            <a:noFill/>
          </a:ln>
        </p:spPr>
        <p:txBody>
          <a:bodyPr anchor="t">
            <a:spAutoFit/>
          </a:bodyPr>
          <a:p>
            <a:pPr lvl="0" algn="ctr">
              <a:lnSpc>
                <a:spcPct val="70000"/>
              </a:lnSpc>
              <a:spcBef>
                <a:spcPct val="50000"/>
              </a:spcBef>
            </a:pPr>
            <a:r>
              <a:rPr lang="zh-CN" altLang="en-US" sz="2000" dirty="0">
                <a:solidFill>
                  <a:srgbClr val="000066"/>
                </a:solidFill>
                <a:latin typeface="Calibri" panose="020F0502020204030204" pitchFamily="34" charset="0"/>
                <a:ea typeface="楷体_GB2312" pitchFamily="49" charset="-122"/>
              </a:rPr>
              <a:t>合同履行</a:t>
            </a:r>
            <a:endParaRPr lang="zh-CN" altLang="en-US" sz="2000" dirty="0">
              <a:solidFill>
                <a:srgbClr val="000066"/>
              </a:solidFill>
              <a:latin typeface="Calibri" panose="020F0502020204030204" pitchFamily="34" charset="0"/>
              <a:ea typeface="楷体_GB2312" pitchFamily="49" charset="-122"/>
            </a:endParaRPr>
          </a:p>
          <a:p>
            <a:pPr lvl="0" algn="ctr">
              <a:lnSpc>
                <a:spcPct val="70000"/>
              </a:lnSpc>
              <a:spcBef>
                <a:spcPct val="50000"/>
              </a:spcBef>
            </a:pPr>
            <a:r>
              <a:rPr lang="zh-CN" altLang="en-US" sz="2000" dirty="0">
                <a:solidFill>
                  <a:srgbClr val="FFFFFF"/>
                </a:solidFill>
                <a:latin typeface="Calibri" panose="020F0502020204030204" pitchFamily="34" charset="0"/>
                <a:ea typeface="楷体_GB2312" pitchFamily="49" charset="-122"/>
              </a:rPr>
              <a:t>有效监控、按时履行</a:t>
            </a:r>
            <a:endParaRPr lang="zh-CN" altLang="en-US" sz="2000" dirty="0">
              <a:solidFill>
                <a:srgbClr val="FFFFFF"/>
              </a:solidFill>
              <a:latin typeface="Calibri" panose="020F0502020204030204" pitchFamily="34" charset="0"/>
              <a:ea typeface="楷体_GB2312" pitchFamily="49" charset="-122"/>
            </a:endParaRPr>
          </a:p>
          <a:p>
            <a:pPr lvl="0" algn="ctr">
              <a:lnSpc>
                <a:spcPct val="70000"/>
              </a:lnSpc>
              <a:spcBef>
                <a:spcPct val="50000"/>
              </a:spcBef>
            </a:pPr>
            <a:r>
              <a:rPr lang="zh-CN" altLang="en-US" sz="2000" dirty="0">
                <a:solidFill>
                  <a:srgbClr val="FFFFFF"/>
                </a:solidFill>
                <a:latin typeface="Calibri" panose="020F0502020204030204" pitchFamily="34" charset="0"/>
                <a:ea typeface="楷体_GB2312" pitchFamily="49" charset="-122"/>
              </a:rPr>
              <a:t>付款授权、及时入账</a:t>
            </a:r>
            <a:endParaRPr lang="zh-CN" altLang="en-US" sz="2000" dirty="0">
              <a:solidFill>
                <a:srgbClr val="FFFFFF"/>
              </a:solidFill>
              <a:latin typeface="Calibri" panose="020F0502020204030204" pitchFamily="34" charset="0"/>
              <a:ea typeface="楷体_GB2312" pitchFamily="49" charset="-122"/>
            </a:endParaRPr>
          </a:p>
          <a:p>
            <a:pPr lvl="0" algn="ctr">
              <a:lnSpc>
                <a:spcPct val="70000"/>
              </a:lnSpc>
              <a:spcBef>
                <a:spcPct val="50000"/>
              </a:spcBef>
            </a:pPr>
            <a:endParaRPr lang="zh-CN" altLang="en-US" sz="2000" dirty="0">
              <a:solidFill>
                <a:srgbClr val="FFFFFF"/>
              </a:solidFill>
              <a:latin typeface="Calibri" panose="020F0502020204030204" pitchFamily="34" charset="0"/>
              <a:ea typeface="楷体_GB2312" pitchFamily="49" charset="-122"/>
            </a:endParaRPr>
          </a:p>
        </p:txBody>
      </p:sp>
      <p:sp>
        <p:nvSpPr>
          <p:cNvPr id="106516" name="矩形 106515"/>
          <p:cNvSpPr/>
          <p:nvPr/>
        </p:nvSpPr>
        <p:spPr>
          <a:xfrm>
            <a:off x="3352800" y="4632325"/>
            <a:ext cx="4675188" cy="968375"/>
          </a:xfrm>
          <a:prstGeom prst="rect">
            <a:avLst/>
          </a:prstGeom>
          <a:noFill/>
          <a:ln w="9525">
            <a:noFill/>
            <a:miter/>
          </a:ln>
        </p:spPr>
        <p:txBody>
          <a:bodyPr>
            <a:spAutoFit/>
          </a:bodyPr>
          <a:p>
            <a:pPr lvl="0" eaLnBrk="0" fontAlgn="base" hangingPunct="0">
              <a:lnSpc>
                <a:spcPct val="120000"/>
              </a:lnSpc>
              <a:buClr>
                <a:srgbClr val="D7181F"/>
              </a:buClr>
              <a:buFont typeface="Wingdings" panose="05000000000000000000" pitchFamily="2" charset="2"/>
              <a:buNone/>
            </a:pPr>
            <a:r>
              <a:rPr lang="zh-CN" altLang="en-US" sz="2400" b="1" strike="noStrike" noProof="1" dirty="0">
                <a:solidFill>
                  <a:srgbClr val="000000"/>
                </a:solidFill>
                <a:effectLst>
                  <a:outerShdw blurRad="38100" dist="38100" dir="2700000">
                    <a:srgbClr val="C0C0C0"/>
                  </a:outerShdw>
                </a:effectLst>
                <a:latin typeface="Calibri" panose="020F0502020204030204" pitchFamily="34" charset="0"/>
                <a:ea typeface="楷体_GB2312" pitchFamily="49" charset="-122"/>
                <a:cs typeface="+mn-ea"/>
              </a:rPr>
              <a:t>明确签署权限、明确授权审批</a:t>
            </a:r>
            <a:endParaRPr lang="zh-CN" altLang="en-US" sz="2400" b="1" strike="noStrike" noProof="1" dirty="0">
              <a:solidFill>
                <a:srgbClr val="000000"/>
              </a:solidFill>
              <a:effectLst>
                <a:outerShdw blurRad="38100" dist="38100" dir="2700000">
                  <a:srgbClr val="C0C0C0"/>
                </a:outerShdw>
              </a:effectLst>
              <a:latin typeface="Calibri" panose="020F0502020204030204" pitchFamily="34" charset="0"/>
              <a:ea typeface="楷体_GB2312" pitchFamily="49" charset="-122"/>
            </a:endParaRPr>
          </a:p>
          <a:p>
            <a:pPr lvl="0" eaLnBrk="0" fontAlgn="base" hangingPunct="0">
              <a:lnSpc>
                <a:spcPct val="120000"/>
              </a:lnSpc>
              <a:buClr>
                <a:srgbClr val="D7181F"/>
              </a:buClr>
              <a:buFont typeface="Wingdings" panose="05000000000000000000" pitchFamily="2" charset="2"/>
              <a:buNone/>
            </a:pPr>
            <a:r>
              <a:rPr lang="zh-CN" altLang="en-US" sz="2400" b="1" strike="noStrike" noProof="1" dirty="0">
                <a:solidFill>
                  <a:srgbClr val="000000"/>
                </a:solidFill>
                <a:effectLst>
                  <a:outerShdw blurRad="38100" dist="38100" dir="2700000">
                    <a:srgbClr val="C0C0C0"/>
                  </a:outerShdw>
                </a:effectLst>
                <a:latin typeface="Calibri" panose="020F0502020204030204" pitchFamily="34" charset="0"/>
                <a:ea typeface="楷体_GB2312" pitchFamily="49" charset="-122"/>
                <a:cs typeface="+mn-ea"/>
              </a:rPr>
              <a:t>妥善保管合同章、实行归口管理</a:t>
            </a:r>
            <a:endParaRPr lang="zh-CN" altLang="en-US" sz="2400" b="1" strike="noStrike" noProof="1" dirty="0">
              <a:solidFill>
                <a:srgbClr val="000000"/>
              </a:solidFill>
              <a:effectLst>
                <a:outerShdw blurRad="38100" dist="38100" dir="2700000">
                  <a:srgbClr val="C0C0C0"/>
                </a:outerShdw>
              </a:effectLst>
              <a:latin typeface="Calibri" panose="020F0502020204030204" pitchFamily="34" charset="0"/>
              <a:ea typeface="楷体_GB2312" pitchFamily="49" charset="-122"/>
            </a:endParaRPr>
          </a:p>
        </p:txBody>
      </p:sp>
      <p:sp>
        <p:nvSpPr>
          <p:cNvPr id="78868" name="日期占位符 1"/>
          <p:cNvSpPr/>
          <p:nvPr>
            <p:ph type="dt" sz="half" idx="10"/>
          </p:nvPr>
        </p:nvSpPr>
        <p:spPr/>
        <p:txBody>
          <a:bodyPr anchor="t"/>
          <a:p>
            <a:endParaRPr lang="zh-CN" altLang="en-US" dirty="0">
              <a:ea typeface="宋体" panose="02010600030101010101" pitchFamily="2" charset="-122"/>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3" name="标题 1"/>
          <p:cNvSpPr>
            <a:spLocks noGrp="1"/>
          </p:cNvSpPr>
          <p:nvPr>
            <p:ph type="title"/>
          </p:nvPr>
        </p:nvSpPr>
        <p:spPr/>
        <p:txBody>
          <a:bodyPr anchor="ctr"/>
          <a:p>
            <a:r>
              <a:rPr lang="en-US" altLang="zh-CN"/>
              <a:t>1</a:t>
            </a:r>
            <a:r>
              <a:rPr lang="zh-CN" altLang="en-US"/>
              <a:t>、建立健全合同内部管理制度</a:t>
            </a:r>
            <a:endParaRPr lang="zh-CN" altLang="en-US"/>
          </a:p>
        </p:txBody>
      </p:sp>
      <p:sp>
        <p:nvSpPr>
          <p:cNvPr id="79874" name="内容占位符 2"/>
          <p:cNvSpPr>
            <a:spLocks noGrp="1"/>
          </p:cNvSpPr>
          <p:nvPr>
            <p:ph idx="1"/>
          </p:nvPr>
        </p:nvSpPr>
        <p:spPr>
          <a:xfrm>
            <a:off x="457200" y="1215390"/>
            <a:ext cx="8229600" cy="5109210"/>
          </a:xfrm>
        </p:spPr>
        <p:txBody>
          <a:bodyPr anchor="t"/>
          <a:p>
            <a:r>
              <a:rPr lang="zh-CN" altLang="en-US" b="1">
                <a:latin typeface="楷体" panose="02010609060101010101" charset="-122"/>
                <a:ea typeface="楷体" panose="02010609060101010101" charset="-122"/>
              </a:rPr>
              <a:t>（</a:t>
            </a:r>
            <a:r>
              <a:rPr lang="en-US" altLang="zh-CN" b="1">
                <a:latin typeface="楷体" panose="02010609060101010101" charset="-122"/>
                <a:ea typeface="楷体" panose="02010609060101010101" charset="-122"/>
              </a:rPr>
              <a:t>1</a:t>
            </a:r>
            <a:r>
              <a:rPr lang="zh-CN" altLang="en-US" b="1">
                <a:latin typeface="楷体" panose="02010609060101010101" charset="-122"/>
                <a:ea typeface="楷体" panose="02010609060101010101" charset="-122"/>
              </a:rPr>
              <a:t>）单位应当合理设置岗位，明确合同的授权审批和签署权限，妥善保管和使用合同专用章，严禁未经授权擅自以单位名义对外签订合同，严禁违规签订担保、投资和借贷合同。</a:t>
            </a:r>
            <a:endParaRPr lang="zh-CN" altLang="en-US" b="1">
              <a:latin typeface="楷体" panose="02010609060101010101" charset="-122"/>
              <a:ea typeface="楷体" panose="02010609060101010101" charset="-122"/>
            </a:endParaRPr>
          </a:p>
          <a:p>
            <a:r>
              <a:rPr lang="zh-CN" altLang="en-US" b="1">
                <a:latin typeface="楷体" panose="02010609060101010101" charset="-122"/>
                <a:ea typeface="楷体" panose="02010609060101010101" charset="-122"/>
              </a:rPr>
              <a:t>（</a:t>
            </a:r>
            <a:r>
              <a:rPr lang="en-US" altLang="zh-CN" b="1">
                <a:latin typeface="楷体" panose="02010609060101010101" charset="-122"/>
                <a:ea typeface="楷体" panose="02010609060101010101" charset="-122"/>
              </a:rPr>
              <a:t>2</a:t>
            </a:r>
            <a:r>
              <a:rPr lang="zh-CN" altLang="en-US" b="1">
                <a:latin typeface="楷体" panose="02010609060101010101" charset="-122"/>
                <a:ea typeface="楷体" panose="02010609060101010101" charset="-122"/>
              </a:rPr>
              <a:t>）单位应当对合同实施归口管理，建立财会部门与合同归口管理部门的沟通协调机制，实现合同管理与预算管理、收支管理相结合。</a:t>
            </a:r>
            <a:endParaRPr lang="zh-CN" altLang="en-US" b="1">
              <a:latin typeface="楷体" panose="02010609060101010101" charset="-122"/>
              <a:ea typeface="楷体" panose="02010609060101010101" charset="-122"/>
            </a:endParaRPr>
          </a:p>
          <a:p>
            <a:r>
              <a:rPr lang="zh-CN" altLang="en-US" b="1">
                <a:latin typeface="楷体" panose="02010609060101010101" charset="-122"/>
                <a:ea typeface="楷体" panose="02010609060101010101" charset="-122"/>
              </a:rPr>
              <a:t>考核：</a:t>
            </a:r>
            <a:r>
              <a:rPr lang="zh-CN" altLang="en-US" b="1">
                <a:sym typeface="+mn-ea"/>
              </a:rPr>
              <a:t>合同订立及归口管理</a:t>
            </a:r>
            <a:endParaRPr lang="zh-CN" altLang="en-US" b="1">
              <a:latin typeface="楷体" panose="02010609060101010101" charset="-122"/>
              <a:ea typeface="楷体" panose="02010609060101010101" charset="-122"/>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7" name="标题 1"/>
          <p:cNvSpPr>
            <a:spLocks noGrp="1"/>
          </p:cNvSpPr>
          <p:nvPr>
            <p:ph type="title"/>
          </p:nvPr>
        </p:nvSpPr>
        <p:spPr/>
        <p:txBody>
          <a:bodyPr anchor="ctr"/>
          <a:p>
            <a:pPr algn="ctr"/>
            <a:r>
              <a:rPr lang="en-US" altLang="zh-CN">
                <a:sym typeface="Arial" panose="020B0604020202020204" pitchFamily="34" charset="0"/>
              </a:rPr>
              <a:t>2</a:t>
            </a:r>
            <a:r>
              <a:rPr lang="zh-CN" altLang="en-US">
                <a:sym typeface="Arial" panose="020B0604020202020204" pitchFamily="34" charset="0"/>
              </a:rPr>
              <a:t>、加强对合同订立的管理</a:t>
            </a:r>
            <a:endParaRPr lang="zh-CN" altLang="en-US">
              <a:sym typeface="Arial" panose="020B0604020202020204" pitchFamily="34" charset="0"/>
            </a:endParaRPr>
          </a:p>
        </p:txBody>
      </p:sp>
      <p:sp>
        <p:nvSpPr>
          <p:cNvPr id="80898" name="内容占位符 2"/>
          <p:cNvSpPr>
            <a:spLocks noGrp="1"/>
          </p:cNvSpPr>
          <p:nvPr>
            <p:ph idx="1"/>
          </p:nvPr>
        </p:nvSpPr>
        <p:spPr/>
        <p:txBody>
          <a:bodyPr anchor="t"/>
          <a:p>
            <a:r>
              <a:rPr lang="zh-CN" altLang="en-US" b="1">
                <a:latin typeface="楷体" panose="02010609060101010101" charset="-122"/>
                <a:ea typeface="楷体" panose="02010609060101010101" charset="-122"/>
              </a:rPr>
              <a:t>（</a:t>
            </a:r>
            <a:r>
              <a:rPr lang="en-US" altLang="zh-CN" b="1">
                <a:latin typeface="楷体" panose="02010609060101010101" charset="-122"/>
                <a:ea typeface="楷体" panose="02010609060101010101" charset="-122"/>
              </a:rPr>
              <a:t>1</a:t>
            </a:r>
            <a:r>
              <a:rPr lang="zh-CN" altLang="en-US" b="1">
                <a:latin typeface="楷体" panose="02010609060101010101" charset="-122"/>
                <a:ea typeface="楷体" panose="02010609060101010101" charset="-122"/>
              </a:rPr>
              <a:t>）单位应当明确合同订立的范围和条件。对于影响重大、涉及较高专业技术或法律关系复杂的合同，应当组织法律、技术、财会等工作人员参与谈判，必要时可聘请外部专家参与相关工作。</a:t>
            </a:r>
            <a:endParaRPr lang="zh-CN" altLang="en-US" b="1">
              <a:latin typeface="楷体" panose="02010609060101010101" charset="-122"/>
              <a:ea typeface="楷体" panose="02010609060101010101" charset="-122"/>
            </a:endParaRPr>
          </a:p>
          <a:p>
            <a:r>
              <a:rPr lang="zh-CN" altLang="en-US" b="1">
                <a:latin typeface="楷体" panose="02010609060101010101" charset="-122"/>
                <a:ea typeface="楷体" panose="02010609060101010101" charset="-122"/>
              </a:rPr>
              <a:t>（</a:t>
            </a:r>
            <a:r>
              <a:rPr lang="en-US" altLang="zh-CN" b="1">
                <a:latin typeface="楷体" panose="02010609060101010101" charset="-122"/>
                <a:ea typeface="楷体" panose="02010609060101010101" charset="-122"/>
              </a:rPr>
              <a:t>2</a:t>
            </a:r>
            <a:r>
              <a:rPr lang="zh-CN" altLang="en-US" b="1">
                <a:latin typeface="楷体" panose="02010609060101010101" charset="-122"/>
                <a:ea typeface="楷体" panose="02010609060101010101" charset="-122"/>
              </a:rPr>
              <a:t>）谈判过程中的重要事项和参与谈判人员的主要意见，应当予以记录并妥善保管。</a:t>
            </a:r>
            <a:endParaRPr lang="zh-CN" altLang="en-US" b="1">
              <a:latin typeface="楷体" panose="02010609060101010101" charset="-122"/>
              <a:ea typeface="楷体" panose="02010609060101010101" charset="-122"/>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1" name="标题 1"/>
          <p:cNvSpPr>
            <a:spLocks noGrp="1"/>
          </p:cNvSpPr>
          <p:nvPr>
            <p:ph type="title"/>
          </p:nvPr>
        </p:nvSpPr>
        <p:spPr/>
        <p:txBody>
          <a:bodyPr anchor="ctr"/>
          <a:p>
            <a:r>
              <a:rPr lang="en-US" altLang="zh-CN"/>
              <a:t>3</a:t>
            </a:r>
            <a:r>
              <a:rPr lang="zh-CN" altLang="en-US"/>
              <a:t>、</a:t>
            </a:r>
            <a:r>
              <a:rPr lang="zh-CN" altLang="en-US">
                <a:sym typeface="Arial" panose="020B0604020202020204" pitchFamily="34" charset="0"/>
              </a:rPr>
              <a:t>对合同履行情况实施有效监控</a:t>
            </a:r>
            <a:endParaRPr lang="zh-CN" altLang="en-US"/>
          </a:p>
        </p:txBody>
      </p:sp>
      <p:sp>
        <p:nvSpPr>
          <p:cNvPr id="81922" name="内容占位符 2"/>
          <p:cNvSpPr>
            <a:spLocks noGrp="1"/>
          </p:cNvSpPr>
          <p:nvPr>
            <p:ph idx="1"/>
          </p:nvPr>
        </p:nvSpPr>
        <p:spPr/>
        <p:txBody>
          <a:bodyPr anchor="t"/>
          <a:p>
            <a:r>
              <a:rPr lang="zh-CN" altLang="en-US" b="1">
                <a:latin typeface="楷体" panose="02010609060101010101" charset="-122"/>
                <a:ea typeface="楷体" panose="02010609060101010101" charset="-122"/>
              </a:rPr>
              <a:t>（</a:t>
            </a:r>
            <a:r>
              <a:rPr lang="en-US" altLang="zh-CN" b="1">
                <a:latin typeface="楷体" panose="02010609060101010101" charset="-122"/>
                <a:ea typeface="楷体" panose="02010609060101010101" charset="-122"/>
              </a:rPr>
              <a:t>1</a:t>
            </a:r>
            <a:r>
              <a:rPr lang="zh-CN" altLang="en-US" b="1">
                <a:latin typeface="楷体" panose="02010609060101010101" charset="-122"/>
                <a:ea typeface="楷体" panose="02010609060101010101" charset="-122"/>
              </a:rPr>
              <a:t>）单位应当对合同履行情况实施有效监控。合同履行过程中，因对方或单位自身原因导致可能无法按时履行的，应当及时采取应对措施。</a:t>
            </a:r>
            <a:endParaRPr lang="zh-CN" altLang="en-US" b="1">
              <a:latin typeface="楷体" panose="02010609060101010101" charset="-122"/>
              <a:ea typeface="楷体" panose="02010609060101010101" charset="-122"/>
            </a:endParaRPr>
          </a:p>
          <a:p>
            <a:r>
              <a:rPr lang="zh-CN" altLang="en-US" b="1">
                <a:latin typeface="楷体" panose="02010609060101010101" charset="-122"/>
                <a:ea typeface="楷体" panose="02010609060101010101" charset="-122"/>
              </a:rPr>
              <a:t>（</a:t>
            </a:r>
            <a:r>
              <a:rPr lang="en-US" altLang="zh-CN" b="1">
                <a:latin typeface="楷体" panose="02010609060101010101" charset="-122"/>
                <a:ea typeface="楷体" panose="02010609060101010101" charset="-122"/>
              </a:rPr>
              <a:t>2</a:t>
            </a:r>
            <a:r>
              <a:rPr lang="zh-CN" altLang="en-US" b="1">
                <a:latin typeface="楷体" panose="02010609060101010101" charset="-122"/>
                <a:ea typeface="楷体" panose="02010609060101010101" charset="-122"/>
              </a:rPr>
              <a:t>）单位应当建立合同履行监督审查制度。对合同履行中签订补充合同，或变更、解除合同等应当按照国家有关规定进行审查。</a:t>
            </a:r>
            <a:endParaRPr lang="zh-CN" altLang="en-US" b="1">
              <a:latin typeface="楷体" panose="02010609060101010101" charset="-122"/>
              <a:ea typeface="楷体" panose="02010609060101010101" charset="-122"/>
            </a:endParaRPr>
          </a:p>
          <a:p>
            <a:r>
              <a:rPr lang="zh-CN" altLang="en-US" b="1">
                <a:latin typeface="楷体" panose="02010609060101010101" charset="-122"/>
                <a:ea typeface="楷体" panose="02010609060101010101" charset="-122"/>
              </a:rPr>
              <a:t>考核：</a:t>
            </a:r>
            <a:r>
              <a:rPr lang="zh-CN" altLang="en-US" b="1">
                <a:sym typeface="+mn-ea"/>
              </a:rPr>
              <a:t>加强对合同履行的控制。</a:t>
            </a:r>
            <a:endParaRPr lang="zh-CN" altLang="en-US" b="1">
              <a:latin typeface="楷体" panose="02010609060101010101" charset="-122"/>
              <a:ea typeface="楷体" panose="02010609060101010101" charset="-122"/>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5" name="标题 1"/>
          <p:cNvSpPr>
            <a:spLocks noGrp="1"/>
          </p:cNvSpPr>
          <p:nvPr>
            <p:ph type="title"/>
          </p:nvPr>
        </p:nvSpPr>
        <p:spPr/>
        <p:txBody>
          <a:bodyPr anchor="ctr"/>
          <a:p>
            <a:r>
              <a:rPr lang="en-US" altLang="zh-CN"/>
              <a:t>4</a:t>
            </a:r>
            <a:r>
              <a:rPr lang="zh-CN" altLang="en-US"/>
              <a:t>、</a:t>
            </a:r>
            <a:r>
              <a:rPr lang="zh-CN" altLang="en-US">
                <a:sym typeface="Arial" panose="020B0604020202020204" pitchFamily="34" charset="0"/>
              </a:rPr>
              <a:t>办理价款结算和进行账务处理</a:t>
            </a:r>
            <a:endParaRPr lang="zh-CN" altLang="en-US"/>
          </a:p>
        </p:txBody>
      </p:sp>
      <p:sp>
        <p:nvSpPr>
          <p:cNvPr id="82946" name="内容占位符 2"/>
          <p:cNvSpPr>
            <a:spLocks noGrp="1"/>
          </p:cNvSpPr>
          <p:nvPr>
            <p:ph idx="1"/>
          </p:nvPr>
        </p:nvSpPr>
        <p:spPr/>
        <p:txBody>
          <a:bodyPr anchor="t"/>
          <a:p>
            <a:r>
              <a:rPr lang="zh-CN" altLang="en-US" b="1">
                <a:latin typeface="楷体" panose="02010609060101010101" charset="-122"/>
                <a:ea typeface="楷体" panose="02010609060101010101" charset="-122"/>
              </a:rPr>
              <a:t>（</a:t>
            </a:r>
            <a:r>
              <a:rPr lang="en-US" altLang="zh-CN" b="1">
                <a:latin typeface="楷体" panose="02010609060101010101" charset="-122"/>
                <a:ea typeface="楷体" panose="02010609060101010101" charset="-122"/>
              </a:rPr>
              <a:t>1</a:t>
            </a:r>
            <a:r>
              <a:rPr lang="zh-CN" altLang="en-US" b="1">
                <a:latin typeface="楷体" panose="02010609060101010101" charset="-122"/>
                <a:ea typeface="楷体" panose="02010609060101010101" charset="-122"/>
              </a:rPr>
              <a:t>）财会部门应当根据合同履行情况办理价款结算和进行账务处理。</a:t>
            </a:r>
            <a:endParaRPr lang="zh-CN" altLang="en-US" b="1">
              <a:latin typeface="楷体" panose="02010609060101010101" charset="-122"/>
              <a:ea typeface="楷体" panose="02010609060101010101" charset="-122"/>
            </a:endParaRPr>
          </a:p>
          <a:p>
            <a:r>
              <a:rPr lang="zh-CN" altLang="en-US" b="1">
                <a:latin typeface="楷体" panose="02010609060101010101" charset="-122"/>
                <a:ea typeface="楷体" panose="02010609060101010101" charset="-122"/>
              </a:rPr>
              <a:t>（</a:t>
            </a:r>
            <a:r>
              <a:rPr lang="en-US" altLang="zh-CN" b="1">
                <a:latin typeface="楷体" panose="02010609060101010101" charset="-122"/>
                <a:ea typeface="楷体" panose="02010609060101010101" charset="-122"/>
              </a:rPr>
              <a:t>2</a:t>
            </a:r>
            <a:r>
              <a:rPr lang="zh-CN" altLang="en-US" b="1">
                <a:latin typeface="楷体" panose="02010609060101010101" charset="-122"/>
                <a:ea typeface="楷体" panose="02010609060101010101" charset="-122"/>
              </a:rPr>
              <a:t>）未按照合同条款履约的，财会部门应当在付款之前向单位有关负责人报告。</a:t>
            </a:r>
            <a:endParaRPr lang="zh-CN" altLang="en-US" b="1">
              <a:latin typeface="楷体" panose="02010609060101010101" charset="-122"/>
              <a:ea typeface="楷体" panose="02010609060101010101" charset="-122"/>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3969" name="标题 1"/>
          <p:cNvSpPr>
            <a:spLocks noGrp="1"/>
          </p:cNvSpPr>
          <p:nvPr>
            <p:ph type="title"/>
          </p:nvPr>
        </p:nvSpPr>
        <p:spPr/>
        <p:txBody>
          <a:bodyPr anchor="ctr"/>
          <a:p>
            <a:r>
              <a:rPr lang="en-US" altLang="zh-CN"/>
              <a:t>5</a:t>
            </a:r>
            <a:r>
              <a:rPr lang="zh-CN" altLang="en-US"/>
              <a:t>、</a:t>
            </a:r>
            <a:r>
              <a:rPr lang="zh-CN" altLang="en-US">
                <a:sym typeface="Arial" panose="020B0604020202020204" pitchFamily="34" charset="0"/>
              </a:rPr>
              <a:t>加强对合同登记和保密管理</a:t>
            </a:r>
            <a:endParaRPr lang="zh-CN" altLang="en-US"/>
          </a:p>
        </p:txBody>
      </p:sp>
      <p:sp>
        <p:nvSpPr>
          <p:cNvPr id="83970" name="内容占位符 2"/>
          <p:cNvSpPr>
            <a:spLocks noGrp="1"/>
          </p:cNvSpPr>
          <p:nvPr>
            <p:ph idx="1"/>
          </p:nvPr>
        </p:nvSpPr>
        <p:spPr>
          <a:xfrm>
            <a:off x="457200" y="1338263"/>
            <a:ext cx="8378825" cy="5172075"/>
          </a:xfrm>
        </p:spPr>
        <p:txBody>
          <a:bodyPr anchor="t"/>
          <a:p>
            <a:r>
              <a:rPr lang="zh-CN" altLang="en-US" b="1">
                <a:latin typeface="楷体" panose="02010609060101010101" charset="-122"/>
                <a:ea typeface="楷体" panose="02010609060101010101" charset="-122"/>
              </a:rPr>
              <a:t>（</a:t>
            </a:r>
            <a:r>
              <a:rPr lang="en-US" altLang="zh-CN" b="1">
                <a:latin typeface="楷体" panose="02010609060101010101" charset="-122"/>
                <a:ea typeface="楷体" panose="02010609060101010101" charset="-122"/>
              </a:rPr>
              <a:t>1</a:t>
            </a:r>
            <a:r>
              <a:rPr lang="zh-CN" altLang="en-US" b="1">
                <a:latin typeface="楷体" panose="02010609060101010101" charset="-122"/>
                <a:ea typeface="楷体" panose="02010609060101010101" charset="-122"/>
              </a:rPr>
              <a:t>）合同归口管理部门应当加强对合同登记的管理，定期对合同进行统计、分类和归档，详细登记合同的订立、履行和变更情况，实行对合同的全过程管理。与单位经济活动相关的合同应当同时提交财会部门作为账务处理的依据。</a:t>
            </a:r>
            <a:endParaRPr lang="zh-CN" altLang="en-US" b="1">
              <a:latin typeface="楷体" panose="02010609060101010101" charset="-122"/>
              <a:ea typeface="楷体" panose="02010609060101010101" charset="-122"/>
            </a:endParaRPr>
          </a:p>
          <a:p>
            <a:r>
              <a:rPr lang="zh-CN" altLang="en-US" b="1">
                <a:latin typeface="楷体" panose="02010609060101010101" charset="-122"/>
                <a:ea typeface="楷体" panose="02010609060101010101" charset="-122"/>
              </a:rPr>
              <a:t>（</a:t>
            </a:r>
            <a:r>
              <a:rPr lang="en-US" altLang="zh-CN" b="1">
                <a:latin typeface="楷体" panose="02010609060101010101" charset="-122"/>
                <a:ea typeface="楷体" panose="02010609060101010101" charset="-122"/>
              </a:rPr>
              <a:t>2</a:t>
            </a:r>
            <a:r>
              <a:rPr lang="zh-CN" altLang="en-US" b="1">
                <a:latin typeface="楷体" panose="02010609060101010101" charset="-122"/>
                <a:ea typeface="楷体" panose="02010609060101010101" charset="-122"/>
              </a:rPr>
              <a:t>）单位应当加强合同信息安全保密工作，未经批准，不得以任何形式泄露合同订立与履行过程中涉及的国家秘密、工作秘密或商业秘密。</a:t>
            </a:r>
            <a:endParaRPr lang="zh-CN" altLang="en-US" b="1">
              <a:latin typeface="楷体" panose="02010609060101010101" charset="-122"/>
              <a:ea typeface="楷体" panose="02010609060101010101" charset="-122"/>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3" name="标题 1"/>
          <p:cNvSpPr>
            <a:spLocks noGrp="1"/>
          </p:cNvSpPr>
          <p:nvPr>
            <p:ph type="title"/>
          </p:nvPr>
        </p:nvSpPr>
        <p:spPr/>
        <p:txBody>
          <a:bodyPr anchor="ctr"/>
          <a:p>
            <a:pPr algn="ctr"/>
            <a:r>
              <a:rPr lang="en-US" altLang="zh-CN">
                <a:sym typeface="Arial" panose="020B0604020202020204" pitchFamily="34" charset="0"/>
              </a:rPr>
              <a:t>6</a:t>
            </a:r>
            <a:r>
              <a:rPr lang="zh-CN" altLang="en-US">
                <a:sym typeface="Arial" panose="020B0604020202020204" pitchFamily="34" charset="0"/>
              </a:rPr>
              <a:t>、加强对合同纠纷的管理</a:t>
            </a:r>
            <a:endParaRPr lang="zh-CN" altLang="en-US"/>
          </a:p>
        </p:txBody>
      </p:sp>
      <p:sp>
        <p:nvSpPr>
          <p:cNvPr id="84994" name="内容占位符 2"/>
          <p:cNvSpPr>
            <a:spLocks noGrp="1"/>
          </p:cNvSpPr>
          <p:nvPr>
            <p:ph idx="1"/>
          </p:nvPr>
        </p:nvSpPr>
        <p:spPr/>
        <p:txBody>
          <a:bodyPr anchor="t"/>
          <a:p>
            <a:r>
              <a:rPr lang="zh-CN" altLang="en-US" b="1">
                <a:latin typeface="楷体" panose="02010609060101010101" charset="-122"/>
                <a:ea typeface="楷体" panose="02010609060101010101" charset="-122"/>
              </a:rPr>
              <a:t>（</a:t>
            </a:r>
            <a:r>
              <a:rPr lang="en-US" altLang="zh-CN" b="1">
                <a:latin typeface="楷体" panose="02010609060101010101" charset="-122"/>
                <a:ea typeface="楷体" panose="02010609060101010101" charset="-122"/>
              </a:rPr>
              <a:t>1</a:t>
            </a:r>
            <a:r>
              <a:rPr lang="zh-CN" altLang="en-US" b="1">
                <a:latin typeface="楷体" panose="02010609060101010101" charset="-122"/>
                <a:ea typeface="楷体" panose="02010609060101010101" charset="-122"/>
              </a:rPr>
              <a:t>）单位应当加强对合同纠纷的管理。合同发生纠纷的，单位应当在规定时效内与对方协商谈判。</a:t>
            </a:r>
            <a:endParaRPr lang="zh-CN" altLang="en-US" b="1">
              <a:latin typeface="楷体" panose="02010609060101010101" charset="-122"/>
              <a:ea typeface="楷体" panose="02010609060101010101" charset="-122"/>
            </a:endParaRPr>
          </a:p>
          <a:p>
            <a:r>
              <a:rPr lang="zh-CN" altLang="en-US" b="1">
                <a:latin typeface="楷体" panose="02010609060101010101" charset="-122"/>
                <a:ea typeface="楷体" panose="02010609060101010101" charset="-122"/>
              </a:rPr>
              <a:t>（</a:t>
            </a:r>
            <a:r>
              <a:rPr lang="en-US" altLang="zh-CN" b="1">
                <a:latin typeface="楷体" panose="02010609060101010101" charset="-122"/>
                <a:ea typeface="楷体" panose="02010609060101010101" charset="-122"/>
              </a:rPr>
              <a:t>2</a:t>
            </a:r>
            <a:r>
              <a:rPr lang="zh-CN" altLang="en-US" b="1">
                <a:latin typeface="楷体" panose="02010609060101010101" charset="-122"/>
                <a:ea typeface="楷体" panose="02010609060101010101" charset="-122"/>
              </a:rPr>
              <a:t>）合同纠纷协商一致的，双方应当签订书面协议；合同纠纷经协商无法解决的，经办人员应向单位有关负责人报告，并根据合同约定选择仲裁或诉讼方式解决。</a:t>
            </a:r>
            <a:endParaRPr lang="zh-CN" altLang="en-US" b="1">
              <a:latin typeface="楷体" panose="02010609060101010101" charset="-122"/>
              <a:ea typeface="楷体" panose="02010609060101010101"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文本框 119849"/>
          <p:cNvSpPr txBox="1"/>
          <p:nvPr/>
        </p:nvSpPr>
        <p:spPr>
          <a:xfrm>
            <a:off x="827088" y="2492375"/>
            <a:ext cx="406400" cy="368300"/>
          </a:xfrm>
          <a:prstGeom prst="rect">
            <a:avLst/>
          </a:prstGeom>
          <a:noFill/>
          <a:ln w="9525">
            <a:noFill/>
          </a:ln>
        </p:spPr>
        <p:txBody>
          <a:bodyPr anchor="t">
            <a:spAutoFit/>
          </a:bodyPr>
          <a:p>
            <a:pPr lvl="0" indent="0" algn="ctr">
              <a:spcBef>
                <a:spcPct val="50000"/>
              </a:spcBef>
            </a:pPr>
            <a:r>
              <a:rPr lang="en-US" altLang="zh-CN">
                <a:solidFill>
                  <a:srgbClr val="FFFFFF"/>
                </a:solidFill>
                <a:latin typeface="Arial" panose="020B0604020202020204" pitchFamily="34" charset="0"/>
                <a:ea typeface="宋体" panose="02010600030101010101" pitchFamily="2" charset="-122"/>
              </a:rPr>
              <a:t>3</a:t>
            </a:r>
            <a:endParaRPr lang="en-US" altLang="zh-CN">
              <a:solidFill>
                <a:srgbClr val="FFFFFF"/>
              </a:solidFill>
              <a:latin typeface="Arial" panose="020B0604020202020204" pitchFamily="34" charset="0"/>
              <a:ea typeface="宋体" panose="02010600030101010101" pitchFamily="2" charset="-122"/>
            </a:endParaRPr>
          </a:p>
        </p:txBody>
      </p:sp>
      <p:sp>
        <p:nvSpPr>
          <p:cNvPr id="19458" name="标题 119809"/>
          <p:cNvSpPr>
            <a:spLocks noGrp="1"/>
          </p:cNvSpPr>
          <p:nvPr>
            <p:ph type="title"/>
          </p:nvPr>
        </p:nvSpPr>
        <p:spPr/>
        <p:txBody>
          <a:bodyPr anchor="ctr"/>
          <a:p>
            <a:r>
              <a:rPr lang="zh-CN" altLang="en-US" b="0" dirty="0">
                <a:latin typeface="黑体" panose="02010609060101010101" pitchFamily="2" charset="-122"/>
                <a:ea typeface="黑体" panose="02010609060101010101" pitchFamily="2" charset="-122"/>
              </a:rPr>
              <a:t>（二）内部控制的目标</a:t>
            </a:r>
            <a:r>
              <a:rPr lang="zh-CN" altLang="en-US" b="0" dirty="0">
                <a:latin typeface="黑体" panose="02010609060101010101" pitchFamily="2" charset="-122"/>
                <a:ea typeface="黑体" panose="02010609060101010101" pitchFamily="2" charset="-122"/>
                <a:sym typeface="Arial" panose="020B0604020202020204" pitchFamily="34" charset="0"/>
              </a:rPr>
              <a:t>与</a:t>
            </a:r>
            <a:r>
              <a:rPr lang="zh-CN" altLang="en-US" b="0" dirty="0">
                <a:latin typeface="黑体" panose="02010609060101010101" pitchFamily="2" charset="-122"/>
                <a:ea typeface="黑体" panose="02010609060101010101" pitchFamily="2" charset="-122"/>
              </a:rPr>
              <a:t>原则</a:t>
            </a:r>
            <a:endParaRPr lang="zh-CN" altLang="en-US" b="0" dirty="0">
              <a:latin typeface="黑体" panose="02010609060101010101" pitchFamily="2" charset="-122"/>
              <a:ea typeface="黑体" panose="02010609060101010101" pitchFamily="2" charset="-122"/>
            </a:endParaRPr>
          </a:p>
        </p:txBody>
      </p:sp>
      <p:grpSp>
        <p:nvGrpSpPr>
          <p:cNvPr id="19459" name="组合 119864"/>
          <p:cNvGrpSpPr/>
          <p:nvPr/>
        </p:nvGrpSpPr>
        <p:grpSpPr>
          <a:xfrm>
            <a:off x="468313" y="1125538"/>
            <a:ext cx="5122862" cy="863600"/>
            <a:chOff x="288" y="1104"/>
            <a:chExt cx="3227" cy="446"/>
          </a:xfrm>
        </p:grpSpPr>
        <p:sp>
          <p:nvSpPr>
            <p:cNvPr id="19460" name="圆角矩形 119814"/>
            <p:cNvSpPr/>
            <p:nvPr/>
          </p:nvSpPr>
          <p:spPr>
            <a:xfrm>
              <a:off x="307" y="1207"/>
              <a:ext cx="3208" cy="343"/>
            </a:xfrm>
            <a:prstGeom prst="roundRect">
              <a:avLst>
                <a:gd name="adj" fmla="val 50000"/>
              </a:avLst>
            </a:prstGeom>
            <a:gradFill rotWithShape="1">
              <a:gsLst>
                <a:gs pos="0">
                  <a:schemeClr val="folHlink"/>
                </a:gs>
                <a:gs pos="100000">
                  <a:srgbClr val="C0E2E7"/>
                </a:gs>
              </a:gsLst>
              <a:lin ang="0" scaled="1"/>
              <a:tileRect/>
            </a:gradFill>
            <a:ln w="19050" cap="flat" cmpd="sng">
              <a:solidFill>
                <a:srgbClr val="FFFFFF"/>
              </a:solidFill>
              <a:prstDash val="solid"/>
              <a:round/>
              <a:headEnd type="none" w="med" len="med"/>
              <a:tailEnd type="none" w="med" len="med"/>
            </a:ln>
            <a:effectLst>
              <a:outerShdw dist="91581" dir="3378595" algn="ctr" rotWithShape="0">
                <a:schemeClr val="bg2">
                  <a:alpha val="50000"/>
                </a:schemeClr>
              </a:outerShdw>
            </a:effectLst>
          </p:spPr>
          <p:txBody>
            <a:bodyPr anchor="t"/>
            <a:p>
              <a:pPr lvl="0" indent="0"/>
              <a:endParaRPr lang="zh-CN" altLang="en-US">
                <a:latin typeface="Arial" panose="020B0604020202020204" pitchFamily="34" charset="0"/>
                <a:ea typeface="Arial" panose="020B0604020202020204" pitchFamily="34" charset="0"/>
              </a:endParaRPr>
            </a:p>
          </p:txBody>
        </p:sp>
        <p:sp>
          <p:nvSpPr>
            <p:cNvPr id="19461" name="文本框 119815"/>
            <p:cNvSpPr txBox="1"/>
            <p:nvPr/>
          </p:nvSpPr>
          <p:spPr>
            <a:xfrm>
              <a:off x="703" y="1207"/>
              <a:ext cx="2651" cy="268"/>
            </a:xfrm>
            <a:prstGeom prst="rect">
              <a:avLst/>
            </a:prstGeom>
            <a:noFill/>
            <a:ln w="9525">
              <a:noFill/>
            </a:ln>
          </p:spPr>
          <p:txBody>
            <a:bodyPr anchor="t">
              <a:spAutoFit/>
            </a:bodyPr>
            <a:p>
              <a:pPr lvl="0" indent="0">
                <a:spcBef>
                  <a:spcPct val="50000"/>
                </a:spcBef>
              </a:pPr>
              <a:r>
                <a:rPr lang="zh-CN" altLang="en-US" sz="2800" b="0" dirty="0">
                  <a:latin typeface="Arial" panose="020B0604020202020204" pitchFamily="34" charset="0"/>
                  <a:ea typeface="黑体" panose="02010609060101010101" pitchFamily="2" charset="-122"/>
                </a:rPr>
                <a:t>保证经济活动合法合规</a:t>
              </a:r>
              <a:endParaRPr lang="zh-CN" altLang="en-US" sz="2800" b="0" dirty="0">
                <a:latin typeface="Arial" panose="020B0604020202020204" pitchFamily="34" charset="0"/>
                <a:ea typeface="黑体" panose="02010609060101010101" pitchFamily="2" charset="-122"/>
              </a:endParaRPr>
            </a:p>
          </p:txBody>
        </p:sp>
        <p:grpSp>
          <p:nvGrpSpPr>
            <p:cNvPr id="19462" name="组合 119840"/>
            <p:cNvGrpSpPr/>
            <p:nvPr/>
          </p:nvGrpSpPr>
          <p:grpSpPr>
            <a:xfrm>
              <a:off x="288" y="1104"/>
              <a:ext cx="304" cy="298"/>
              <a:chOff x="480" y="1200"/>
              <a:chExt cx="1042" cy="1019"/>
            </a:xfrm>
          </p:grpSpPr>
          <p:grpSp>
            <p:nvGrpSpPr>
              <p:cNvPr id="19463" name="组合 119841"/>
              <p:cNvGrpSpPr/>
              <p:nvPr/>
            </p:nvGrpSpPr>
            <p:grpSpPr>
              <a:xfrm>
                <a:off x="480" y="1200"/>
                <a:ext cx="1042" cy="1019"/>
                <a:chOff x="480" y="1200"/>
                <a:chExt cx="1042" cy="1019"/>
              </a:xfrm>
            </p:grpSpPr>
            <p:pic>
              <p:nvPicPr>
                <p:cNvPr id="19464" name="图片 119842" descr="circuler_1"/>
                <p:cNvPicPr>
                  <a:picLocks noChangeAspect="1"/>
                </p:cNvPicPr>
                <p:nvPr/>
              </p:nvPicPr>
              <p:blipFill>
                <a:blip r:embed="rId1"/>
                <a:stretch>
                  <a:fillRect/>
                </a:stretch>
              </p:blipFill>
              <p:spPr>
                <a:xfrm>
                  <a:off x="480" y="1200"/>
                  <a:ext cx="1042" cy="1016"/>
                </a:xfrm>
                <a:prstGeom prst="rect">
                  <a:avLst/>
                </a:prstGeom>
                <a:noFill/>
                <a:ln w="9525">
                  <a:noFill/>
                </a:ln>
              </p:spPr>
            </p:pic>
            <p:sp>
              <p:nvSpPr>
                <p:cNvPr id="19465" name="椭圆 119843"/>
                <p:cNvSpPr/>
                <p:nvPr/>
              </p:nvSpPr>
              <p:spPr>
                <a:xfrm>
                  <a:off x="480" y="1200"/>
                  <a:ext cx="1035" cy="1019"/>
                </a:xfrm>
                <a:prstGeom prst="ellipse">
                  <a:avLst/>
                </a:prstGeom>
                <a:gradFill rotWithShape="1">
                  <a:gsLst>
                    <a:gs pos="0">
                      <a:schemeClr val="folHlink">
                        <a:alpha val="55000"/>
                      </a:schemeClr>
                    </a:gs>
                    <a:gs pos="50000">
                      <a:srgbClr val="1A4B52">
                        <a:alpha val="89999"/>
                      </a:srgbClr>
                    </a:gs>
                    <a:gs pos="100000">
                      <a:schemeClr val="folHlink">
                        <a:alpha val="55000"/>
                      </a:schemeClr>
                    </a:gs>
                  </a:gsLst>
                  <a:lin ang="5400000" scaled="1"/>
                  <a:tileRect/>
                </a:gradFill>
                <a:ln w="50800"/>
                <a:scene3d>
                  <a:camera prst="legacyPerspectiveBottom">
                    <a:rot lat="0" lon="0" rev="0"/>
                  </a:camera>
                  <a:lightRig rig="legacyHarsh4" dir="t"/>
                </a:scene3d>
                <a:sp3d extrusionH="1801800" prstMaterial="legacyMetal">
                  <a:bevelT w="13500" h="13500" prst="angle"/>
                  <a:bevelB w="13500" h="13500" prst="angle"/>
                  <a:extrusionClr>
                    <a:schemeClr val="folHlink"/>
                  </a:extrusionClr>
                </a:sp3d>
              </p:spPr>
              <p:txBody>
                <a:bodyPr anchor="t">
                  <a:flatTx/>
                </a:bodyPr>
                <a:p>
                  <a:pPr lvl="0" indent="0"/>
                  <a:endParaRPr lang="zh-CN" altLang="en-US">
                    <a:latin typeface="Arial" panose="020B0604020202020204" pitchFamily="34" charset="0"/>
                    <a:ea typeface="Arial" panose="020B0604020202020204" pitchFamily="34" charset="0"/>
                  </a:endParaRPr>
                </a:p>
              </p:txBody>
            </p:sp>
          </p:grpSp>
          <p:pic>
            <p:nvPicPr>
              <p:cNvPr id="19466" name="图片 119844" descr="Picture2"/>
              <p:cNvPicPr>
                <a:picLocks noChangeAspect="1"/>
              </p:cNvPicPr>
              <p:nvPr/>
            </p:nvPicPr>
            <p:blipFill>
              <a:blip r:embed="rId2"/>
              <a:stretch>
                <a:fillRect/>
              </a:stretch>
            </p:blipFill>
            <p:spPr>
              <a:xfrm>
                <a:off x="584" y="1210"/>
                <a:ext cx="823" cy="360"/>
              </a:xfrm>
              <a:prstGeom prst="rect">
                <a:avLst/>
              </a:prstGeom>
              <a:noFill/>
              <a:ln w="9525">
                <a:noFill/>
              </a:ln>
            </p:spPr>
          </p:pic>
        </p:grpSp>
        <p:sp>
          <p:nvSpPr>
            <p:cNvPr id="19467" name="文本框 119845"/>
            <p:cNvSpPr txBox="1"/>
            <p:nvPr/>
          </p:nvSpPr>
          <p:spPr>
            <a:xfrm>
              <a:off x="320" y="1125"/>
              <a:ext cx="240" cy="190"/>
            </a:xfrm>
            <a:prstGeom prst="rect">
              <a:avLst/>
            </a:prstGeom>
            <a:noFill/>
            <a:ln w="9525">
              <a:noFill/>
            </a:ln>
          </p:spPr>
          <p:txBody>
            <a:bodyPr anchor="t">
              <a:spAutoFit/>
            </a:bodyPr>
            <a:p>
              <a:pPr lvl="0" indent="0" algn="ctr">
                <a:spcBef>
                  <a:spcPct val="50000"/>
                </a:spcBef>
              </a:pPr>
              <a:r>
                <a:rPr lang="en-US" altLang="zh-CN">
                  <a:solidFill>
                    <a:srgbClr val="FFFFFF"/>
                  </a:solidFill>
                  <a:latin typeface="Arial" panose="020B0604020202020204" pitchFamily="34" charset="0"/>
                  <a:ea typeface="宋体" panose="02010600030101010101" pitchFamily="2" charset="-122"/>
                </a:rPr>
                <a:t>1</a:t>
              </a:r>
              <a:endParaRPr lang="en-US" altLang="zh-CN">
                <a:solidFill>
                  <a:srgbClr val="FFFFFF"/>
                </a:solidFill>
                <a:latin typeface="Arial" panose="020B0604020202020204" pitchFamily="34" charset="0"/>
                <a:ea typeface="宋体" panose="02010600030101010101" pitchFamily="2" charset="-122"/>
              </a:endParaRPr>
            </a:p>
          </p:txBody>
        </p:sp>
      </p:grpSp>
      <p:sp>
        <p:nvSpPr>
          <p:cNvPr id="19468" name="圆角矩形 119811"/>
          <p:cNvSpPr/>
          <p:nvPr/>
        </p:nvSpPr>
        <p:spPr>
          <a:xfrm>
            <a:off x="3300413" y="4724400"/>
            <a:ext cx="4872037" cy="649288"/>
          </a:xfrm>
          <a:prstGeom prst="roundRect">
            <a:avLst>
              <a:gd name="adj" fmla="val 50000"/>
            </a:avLst>
          </a:prstGeom>
          <a:gradFill rotWithShape="1">
            <a:gsLst>
              <a:gs pos="0">
                <a:schemeClr val="hlink"/>
              </a:gs>
              <a:gs pos="100000">
                <a:srgbClr val="D5DFCD"/>
              </a:gs>
            </a:gsLst>
            <a:lin ang="0" scaled="1"/>
            <a:tileRect/>
          </a:gradFill>
          <a:ln w="19050" cap="flat" cmpd="sng">
            <a:solidFill>
              <a:srgbClr val="FFFFFF"/>
            </a:solidFill>
            <a:prstDash val="solid"/>
            <a:round/>
            <a:headEnd type="none" w="med" len="med"/>
            <a:tailEnd type="none" w="med" len="med"/>
          </a:ln>
          <a:effectLst>
            <a:outerShdw dist="91581" dir="3378595" algn="ctr" rotWithShape="0">
              <a:schemeClr val="bg2">
                <a:alpha val="50000"/>
              </a:schemeClr>
            </a:outerShdw>
          </a:effectLst>
        </p:spPr>
        <p:txBody>
          <a:bodyPr anchor="t"/>
          <a:p>
            <a:pPr lvl="0" indent="0"/>
            <a:endParaRPr lang="zh-CN" altLang="en-US">
              <a:latin typeface="Arial" panose="020B0604020202020204" pitchFamily="34" charset="0"/>
              <a:ea typeface="Arial" panose="020B0604020202020204" pitchFamily="34" charset="0"/>
            </a:endParaRPr>
          </a:p>
        </p:txBody>
      </p:sp>
      <p:grpSp>
        <p:nvGrpSpPr>
          <p:cNvPr id="19469" name="组合 120244"/>
          <p:cNvGrpSpPr/>
          <p:nvPr/>
        </p:nvGrpSpPr>
        <p:grpSpPr>
          <a:xfrm>
            <a:off x="3276600" y="4508500"/>
            <a:ext cx="5111750" cy="796925"/>
            <a:chOff x="2064" y="2886"/>
            <a:chExt cx="3220" cy="391"/>
          </a:xfrm>
        </p:grpSpPr>
        <p:sp>
          <p:nvSpPr>
            <p:cNvPr id="19470" name="文本框 119818"/>
            <p:cNvSpPr txBox="1"/>
            <p:nvPr/>
          </p:nvSpPr>
          <p:spPr>
            <a:xfrm>
              <a:off x="2381" y="3022"/>
              <a:ext cx="2903" cy="255"/>
            </a:xfrm>
            <a:prstGeom prst="rect">
              <a:avLst/>
            </a:prstGeom>
            <a:noFill/>
            <a:ln w="9525">
              <a:noFill/>
            </a:ln>
          </p:spPr>
          <p:txBody>
            <a:bodyPr anchor="t">
              <a:spAutoFit/>
            </a:bodyPr>
            <a:p>
              <a:pPr lvl="0" indent="0">
                <a:spcBef>
                  <a:spcPct val="50000"/>
                </a:spcBef>
              </a:pPr>
              <a:r>
                <a:rPr lang="zh-CN" altLang="en-US" sz="2800" b="0" dirty="0">
                  <a:latin typeface="Arial" panose="020B0604020202020204" pitchFamily="34" charset="0"/>
                  <a:ea typeface="黑体" panose="02010609060101010101" pitchFamily="2" charset="-122"/>
                </a:rPr>
                <a:t>有效防范舞弊和预防腐败</a:t>
              </a:r>
              <a:endParaRPr lang="zh-CN" altLang="en-US" sz="2800" b="0" dirty="0">
                <a:latin typeface="Arial" panose="020B0604020202020204" pitchFamily="34" charset="0"/>
                <a:ea typeface="黑体" panose="02010609060101010101" pitchFamily="2" charset="-122"/>
              </a:endParaRPr>
            </a:p>
          </p:txBody>
        </p:sp>
        <p:grpSp>
          <p:nvGrpSpPr>
            <p:cNvPr id="19471" name="组合 119820"/>
            <p:cNvGrpSpPr/>
            <p:nvPr/>
          </p:nvGrpSpPr>
          <p:grpSpPr>
            <a:xfrm>
              <a:off x="2064" y="2886"/>
              <a:ext cx="304" cy="298"/>
              <a:chOff x="480" y="1200"/>
              <a:chExt cx="1042" cy="1019"/>
            </a:xfrm>
          </p:grpSpPr>
          <p:grpSp>
            <p:nvGrpSpPr>
              <p:cNvPr id="19472" name="组合 119821"/>
              <p:cNvGrpSpPr/>
              <p:nvPr/>
            </p:nvGrpSpPr>
            <p:grpSpPr>
              <a:xfrm>
                <a:off x="480" y="1200"/>
                <a:ext cx="1042" cy="1019"/>
                <a:chOff x="480" y="1200"/>
                <a:chExt cx="1042" cy="1019"/>
              </a:xfrm>
            </p:grpSpPr>
            <p:pic>
              <p:nvPicPr>
                <p:cNvPr id="19473" name="图片 119822" descr="circuler_1"/>
                <p:cNvPicPr>
                  <a:picLocks noChangeAspect="1"/>
                </p:cNvPicPr>
                <p:nvPr/>
              </p:nvPicPr>
              <p:blipFill>
                <a:blip r:embed="rId1"/>
                <a:stretch>
                  <a:fillRect/>
                </a:stretch>
              </p:blipFill>
              <p:spPr>
                <a:xfrm>
                  <a:off x="480" y="1200"/>
                  <a:ext cx="1042" cy="1016"/>
                </a:xfrm>
                <a:prstGeom prst="rect">
                  <a:avLst/>
                </a:prstGeom>
                <a:noFill/>
                <a:ln w="9525">
                  <a:noFill/>
                </a:ln>
              </p:spPr>
            </p:pic>
            <p:sp>
              <p:nvSpPr>
                <p:cNvPr id="19474" name="椭圆 119823"/>
                <p:cNvSpPr/>
                <p:nvPr/>
              </p:nvSpPr>
              <p:spPr>
                <a:xfrm>
                  <a:off x="480" y="1200"/>
                  <a:ext cx="1035" cy="1019"/>
                </a:xfrm>
                <a:prstGeom prst="ellipse">
                  <a:avLst/>
                </a:prstGeom>
                <a:gradFill rotWithShape="1">
                  <a:gsLst>
                    <a:gs pos="0">
                      <a:schemeClr val="hlink">
                        <a:alpha val="55000"/>
                      </a:schemeClr>
                    </a:gs>
                    <a:gs pos="50000">
                      <a:srgbClr val="39482E">
                        <a:alpha val="89999"/>
                      </a:srgbClr>
                    </a:gs>
                    <a:gs pos="100000">
                      <a:schemeClr val="hlink">
                        <a:alpha val="55000"/>
                      </a:schemeClr>
                    </a:gs>
                  </a:gsLst>
                  <a:lin ang="5400000" scaled="1"/>
                  <a:tileRect/>
                </a:gradFill>
                <a:ln w="50800"/>
                <a:scene3d>
                  <a:camera prst="legacyPerspectiveBottom">
                    <a:rot lat="0" lon="0" rev="0"/>
                  </a:camera>
                  <a:lightRig rig="legacyFlat3" dir="b"/>
                </a:scene3d>
                <a:sp3d extrusionH="1801800" prstMaterial="legacyMatte">
                  <a:bevelT w="13500" h="13500" prst="angle"/>
                  <a:bevelB w="13500" h="13500" prst="angle"/>
                  <a:extrusionClr>
                    <a:schemeClr val="hlink"/>
                  </a:extrusionClr>
                </a:sp3d>
              </p:spPr>
              <p:txBody>
                <a:bodyPr anchor="t">
                  <a:flatTx/>
                </a:bodyPr>
                <a:p>
                  <a:pPr lvl="0" indent="0"/>
                  <a:endParaRPr lang="zh-CN" altLang="en-US">
                    <a:latin typeface="Arial" panose="020B0604020202020204" pitchFamily="34" charset="0"/>
                    <a:ea typeface="Arial" panose="020B0604020202020204" pitchFamily="34" charset="0"/>
                  </a:endParaRPr>
                </a:p>
              </p:txBody>
            </p:sp>
          </p:grpSp>
          <p:pic>
            <p:nvPicPr>
              <p:cNvPr id="19475" name="图片 119824" descr="Picture2"/>
              <p:cNvPicPr>
                <a:picLocks noChangeAspect="1"/>
              </p:cNvPicPr>
              <p:nvPr/>
            </p:nvPicPr>
            <p:blipFill>
              <a:blip r:embed="rId2"/>
              <a:stretch>
                <a:fillRect/>
              </a:stretch>
            </p:blipFill>
            <p:spPr>
              <a:xfrm>
                <a:off x="584" y="1210"/>
                <a:ext cx="823" cy="360"/>
              </a:xfrm>
              <a:prstGeom prst="rect">
                <a:avLst/>
              </a:prstGeom>
              <a:noFill/>
              <a:ln w="9525">
                <a:noFill/>
              </a:ln>
            </p:spPr>
          </p:pic>
        </p:grpSp>
        <p:sp>
          <p:nvSpPr>
            <p:cNvPr id="19476" name="文本框 119846"/>
            <p:cNvSpPr txBox="1"/>
            <p:nvPr/>
          </p:nvSpPr>
          <p:spPr>
            <a:xfrm>
              <a:off x="2071" y="2886"/>
              <a:ext cx="240" cy="180"/>
            </a:xfrm>
            <a:prstGeom prst="rect">
              <a:avLst/>
            </a:prstGeom>
            <a:noFill/>
            <a:ln w="9525">
              <a:noFill/>
            </a:ln>
          </p:spPr>
          <p:txBody>
            <a:bodyPr anchor="t">
              <a:spAutoFit/>
            </a:bodyPr>
            <a:p>
              <a:pPr lvl="0" indent="0" algn="ctr">
                <a:spcBef>
                  <a:spcPct val="50000"/>
                </a:spcBef>
              </a:pPr>
              <a:r>
                <a:rPr lang="en-US" altLang="zh-CN">
                  <a:solidFill>
                    <a:srgbClr val="FFFFFF"/>
                  </a:solidFill>
                  <a:latin typeface="Arial" panose="020B0604020202020204" pitchFamily="34" charset="0"/>
                  <a:ea typeface="宋体" panose="02010600030101010101" pitchFamily="2" charset="-122"/>
                </a:rPr>
                <a:t>4</a:t>
              </a:r>
              <a:endParaRPr lang="en-US" altLang="zh-CN">
                <a:solidFill>
                  <a:srgbClr val="FFFFFF"/>
                </a:solidFill>
                <a:latin typeface="Arial" panose="020B0604020202020204" pitchFamily="34" charset="0"/>
                <a:ea typeface="宋体" panose="02010600030101010101" pitchFamily="2" charset="-122"/>
              </a:endParaRPr>
            </a:p>
          </p:txBody>
        </p:sp>
      </p:grpSp>
      <p:grpSp>
        <p:nvGrpSpPr>
          <p:cNvPr id="19477" name="组合 119865"/>
          <p:cNvGrpSpPr/>
          <p:nvPr/>
        </p:nvGrpSpPr>
        <p:grpSpPr>
          <a:xfrm>
            <a:off x="468313" y="2205038"/>
            <a:ext cx="5194300" cy="919162"/>
            <a:chOff x="288" y="1859"/>
            <a:chExt cx="3272" cy="472"/>
          </a:xfrm>
        </p:grpSpPr>
        <p:sp>
          <p:nvSpPr>
            <p:cNvPr id="19478" name="圆角矩形 119858"/>
            <p:cNvSpPr/>
            <p:nvPr/>
          </p:nvSpPr>
          <p:spPr>
            <a:xfrm>
              <a:off x="307" y="1933"/>
              <a:ext cx="3253" cy="398"/>
            </a:xfrm>
            <a:prstGeom prst="roundRect">
              <a:avLst>
                <a:gd name="adj" fmla="val 50000"/>
              </a:avLst>
            </a:prstGeom>
            <a:gradFill rotWithShape="1">
              <a:gsLst>
                <a:gs pos="0">
                  <a:schemeClr val="accent2"/>
                </a:gs>
                <a:gs pos="100000">
                  <a:srgbClr val="F1E4B3"/>
                </a:gs>
              </a:gsLst>
              <a:lin ang="0" scaled="1"/>
              <a:tileRect/>
            </a:gradFill>
            <a:ln w="19050" cap="flat" cmpd="sng">
              <a:solidFill>
                <a:srgbClr val="FFFFFF"/>
              </a:solidFill>
              <a:prstDash val="solid"/>
              <a:round/>
              <a:headEnd type="none" w="med" len="med"/>
              <a:tailEnd type="none" w="med" len="med"/>
            </a:ln>
            <a:effectLst>
              <a:outerShdw dist="91581" dir="3378595" algn="ctr" rotWithShape="0">
                <a:schemeClr val="bg2">
                  <a:alpha val="50000"/>
                </a:schemeClr>
              </a:outerShdw>
            </a:effectLst>
          </p:spPr>
          <p:txBody>
            <a:bodyPr anchor="t"/>
            <a:p>
              <a:pPr lvl="0" indent="0"/>
              <a:endParaRPr lang="zh-CN" altLang="en-US">
                <a:latin typeface="Arial" panose="020B0604020202020204" pitchFamily="34" charset="0"/>
                <a:ea typeface="Arial" panose="020B0604020202020204" pitchFamily="34" charset="0"/>
              </a:endParaRPr>
            </a:p>
          </p:txBody>
        </p:sp>
        <p:sp>
          <p:nvSpPr>
            <p:cNvPr id="19479" name="文本框 119819"/>
            <p:cNvSpPr txBox="1"/>
            <p:nvPr/>
          </p:nvSpPr>
          <p:spPr>
            <a:xfrm>
              <a:off x="703" y="1979"/>
              <a:ext cx="2704" cy="266"/>
            </a:xfrm>
            <a:prstGeom prst="rect">
              <a:avLst/>
            </a:prstGeom>
            <a:noFill/>
            <a:ln w="9525">
              <a:noFill/>
            </a:ln>
          </p:spPr>
          <p:txBody>
            <a:bodyPr anchor="t">
              <a:spAutoFit/>
            </a:bodyPr>
            <a:p>
              <a:pPr lvl="0" indent="0">
                <a:spcBef>
                  <a:spcPct val="50000"/>
                </a:spcBef>
              </a:pPr>
              <a:r>
                <a:rPr lang="zh-CN" altLang="en-US" sz="2800" b="0" dirty="0">
                  <a:latin typeface="Arial" panose="020B0604020202020204" pitchFamily="34" charset="0"/>
                  <a:ea typeface="黑体" panose="02010609060101010101" pitchFamily="2" charset="-122"/>
                </a:rPr>
                <a:t>保障资产安全和使用有效</a:t>
              </a:r>
              <a:endParaRPr lang="zh-CN" altLang="en-US" sz="2800" b="0" dirty="0">
                <a:latin typeface="Arial" panose="020B0604020202020204" pitchFamily="34" charset="0"/>
                <a:ea typeface="黑体" panose="02010609060101010101" pitchFamily="2" charset="-122"/>
              </a:endParaRPr>
            </a:p>
          </p:txBody>
        </p:sp>
        <p:grpSp>
          <p:nvGrpSpPr>
            <p:cNvPr id="19480" name="组合 119825"/>
            <p:cNvGrpSpPr/>
            <p:nvPr/>
          </p:nvGrpSpPr>
          <p:grpSpPr>
            <a:xfrm>
              <a:off x="288" y="1859"/>
              <a:ext cx="304" cy="298"/>
              <a:chOff x="480" y="1200"/>
              <a:chExt cx="1042" cy="1019"/>
            </a:xfrm>
          </p:grpSpPr>
          <p:grpSp>
            <p:nvGrpSpPr>
              <p:cNvPr id="19481" name="组合 119826"/>
              <p:cNvGrpSpPr/>
              <p:nvPr/>
            </p:nvGrpSpPr>
            <p:grpSpPr>
              <a:xfrm>
                <a:off x="480" y="1200"/>
                <a:ext cx="1042" cy="1019"/>
                <a:chOff x="480" y="1200"/>
                <a:chExt cx="1042" cy="1019"/>
              </a:xfrm>
            </p:grpSpPr>
            <p:pic>
              <p:nvPicPr>
                <p:cNvPr id="19482" name="图片 119827" descr="circuler_1"/>
                <p:cNvPicPr>
                  <a:picLocks noChangeAspect="1"/>
                </p:cNvPicPr>
                <p:nvPr/>
              </p:nvPicPr>
              <p:blipFill>
                <a:blip r:embed="rId1"/>
                <a:stretch>
                  <a:fillRect/>
                </a:stretch>
              </p:blipFill>
              <p:spPr>
                <a:xfrm>
                  <a:off x="480" y="1200"/>
                  <a:ext cx="1042" cy="1016"/>
                </a:xfrm>
                <a:prstGeom prst="rect">
                  <a:avLst/>
                </a:prstGeom>
                <a:noFill/>
                <a:ln w="9525">
                  <a:noFill/>
                </a:ln>
              </p:spPr>
            </p:pic>
            <p:sp>
              <p:nvSpPr>
                <p:cNvPr id="19483" name="椭圆 119828"/>
                <p:cNvSpPr/>
                <p:nvPr/>
              </p:nvSpPr>
              <p:spPr>
                <a:xfrm>
                  <a:off x="480" y="1200"/>
                  <a:ext cx="1035" cy="1019"/>
                </a:xfrm>
                <a:prstGeom prst="ellipse">
                  <a:avLst/>
                </a:prstGeom>
                <a:gradFill rotWithShape="1">
                  <a:gsLst>
                    <a:gs pos="0">
                      <a:schemeClr val="accent2">
                        <a:alpha val="55000"/>
                      </a:schemeClr>
                    </a:gs>
                    <a:gs pos="50000">
                      <a:srgbClr val="624E08">
                        <a:alpha val="89999"/>
                      </a:srgbClr>
                    </a:gs>
                    <a:gs pos="100000">
                      <a:schemeClr val="accent2">
                        <a:alpha val="55000"/>
                      </a:schemeClr>
                    </a:gs>
                  </a:gsLst>
                  <a:lin ang="5400000" scaled="1"/>
                  <a:tileRect/>
                </a:gradFill>
                <a:ln w="50800"/>
                <a:scene3d>
                  <a:camera prst="legacyPerspectiveBottom">
                    <a:rot lat="0" lon="0" rev="0"/>
                  </a:camera>
                  <a:lightRig rig="legacyFlat3" dir="b"/>
                </a:scene3d>
                <a:sp3d extrusionH="1801800" prstMaterial="legacyMatte">
                  <a:bevelT w="13500" h="13500" prst="angle"/>
                  <a:bevelB w="13500" h="13500" prst="angle"/>
                  <a:extrusionClr>
                    <a:schemeClr val="accent2"/>
                  </a:extrusionClr>
                </a:sp3d>
              </p:spPr>
              <p:txBody>
                <a:bodyPr anchor="t">
                  <a:flatTx/>
                </a:bodyPr>
                <a:p>
                  <a:pPr lvl="0" indent="0"/>
                  <a:endParaRPr lang="zh-CN" altLang="en-US">
                    <a:latin typeface="Arial" panose="020B0604020202020204" pitchFamily="34" charset="0"/>
                    <a:ea typeface="Arial" panose="020B0604020202020204" pitchFamily="34" charset="0"/>
                  </a:endParaRPr>
                </a:p>
              </p:txBody>
            </p:sp>
          </p:grpSp>
          <p:pic>
            <p:nvPicPr>
              <p:cNvPr id="19484" name="图片 119829" descr="Picture2"/>
              <p:cNvPicPr>
                <a:picLocks noChangeAspect="1"/>
              </p:cNvPicPr>
              <p:nvPr/>
            </p:nvPicPr>
            <p:blipFill>
              <a:blip r:embed="rId2"/>
              <a:stretch>
                <a:fillRect/>
              </a:stretch>
            </p:blipFill>
            <p:spPr>
              <a:xfrm>
                <a:off x="584" y="1210"/>
                <a:ext cx="823" cy="360"/>
              </a:xfrm>
              <a:prstGeom prst="rect">
                <a:avLst/>
              </a:prstGeom>
              <a:noFill/>
              <a:ln w="9525">
                <a:noFill/>
              </a:ln>
            </p:spPr>
          </p:pic>
        </p:grpSp>
        <p:sp>
          <p:nvSpPr>
            <p:cNvPr id="19485" name="文本框 119847"/>
            <p:cNvSpPr txBox="1"/>
            <p:nvPr/>
          </p:nvSpPr>
          <p:spPr>
            <a:xfrm>
              <a:off x="310" y="1891"/>
              <a:ext cx="240" cy="188"/>
            </a:xfrm>
            <a:prstGeom prst="rect">
              <a:avLst/>
            </a:prstGeom>
            <a:noFill/>
            <a:ln w="9525">
              <a:noFill/>
            </a:ln>
          </p:spPr>
          <p:txBody>
            <a:bodyPr anchor="t">
              <a:spAutoFit/>
            </a:bodyPr>
            <a:p>
              <a:pPr lvl="0" indent="0" algn="ctr">
                <a:spcBef>
                  <a:spcPct val="50000"/>
                </a:spcBef>
              </a:pPr>
              <a:r>
                <a:rPr lang="en-US" altLang="zh-CN">
                  <a:solidFill>
                    <a:srgbClr val="FFFFFF"/>
                  </a:solidFill>
                  <a:latin typeface="Arial" panose="020B0604020202020204" pitchFamily="34" charset="0"/>
                  <a:ea typeface="宋体" panose="02010600030101010101" pitchFamily="2" charset="-122"/>
                </a:rPr>
                <a:t>2</a:t>
              </a:r>
              <a:endParaRPr lang="en-US" altLang="zh-CN">
                <a:solidFill>
                  <a:srgbClr val="FFFFFF"/>
                </a:solidFill>
                <a:latin typeface="Arial" panose="020B0604020202020204" pitchFamily="34" charset="0"/>
                <a:ea typeface="宋体" panose="02010600030101010101" pitchFamily="2" charset="-122"/>
              </a:endParaRPr>
            </a:p>
          </p:txBody>
        </p:sp>
      </p:grpSp>
      <p:pic>
        <p:nvPicPr>
          <p:cNvPr id="19486" name="图片 119839" descr="Picture2"/>
          <p:cNvPicPr>
            <a:picLocks noChangeAspect="1"/>
          </p:cNvPicPr>
          <p:nvPr/>
        </p:nvPicPr>
        <p:blipFill>
          <a:blip r:embed="rId2"/>
          <a:stretch>
            <a:fillRect/>
          </a:stretch>
        </p:blipFill>
        <p:spPr>
          <a:xfrm>
            <a:off x="3252788" y="5810250"/>
            <a:ext cx="392112" cy="177800"/>
          </a:xfrm>
          <a:prstGeom prst="rect">
            <a:avLst/>
          </a:prstGeom>
          <a:noFill/>
          <a:ln w="9525">
            <a:noFill/>
          </a:ln>
        </p:spPr>
      </p:pic>
      <p:grpSp>
        <p:nvGrpSpPr>
          <p:cNvPr id="19487" name="组合 120246"/>
          <p:cNvGrpSpPr/>
          <p:nvPr/>
        </p:nvGrpSpPr>
        <p:grpSpPr>
          <a:xfrm>
            <a:off x="3132138" y="5661025"/>
            <a:ext cx="5268912" cy="720725"/>
            <a:chOff x="1973" y="3566"/>
            <a:chExt cx="3319" cy="454"/>
          </a:xfrm>
        </p:grpSpPr>
        <p:sp>
          <p:nvSpPr>
            <p:cNvPr id="19488" name="圆角矩形 119810"/>
            <p:cNvSpPr/>
            <p:nvPr/>
          </p:nvSpPr>
          <p:spPr>
            <a:xfrm>
              <a:off x="1973" y="3612"/>
              <a:ext cx="3247" cy="408"/>
            </a:xfrm>
            <a:prstGeom prst="roundRect">
              <a:avLst>
                <a:gd name="adj" fmla="val 50000"/>
              </a:avLst>
            </a:prstGeom>
            <a:gradFill rotWithShape="1">
              <a:gsLst>
                <a:gs pos="0">
                  <a:srgbClr val="9966FF"/>
                </a:gs>
                <a:gs pos="100000">
                  <a:srgbClr val="DFCEFF"/>
                </a:gs>
              </a:gsLst>
              <a:lin ang="0" scaled="1"/>
              <a:tileRect/>
            </a:gradFill>
            <a:ln w="19050" cap="flat" cmpd="sng">
              <a:solidFill>
                <a:srgbClr val="FFFFFF"/>
              </a:solidFill>
              <a:prstDash val="solid"/>
              <a:round/>
              <a:headEnd type="none" w="med" len="med"/>
              <a:tailEnd type="none" w="med" len="med"/>
            </a:ln>
            <a:effectLst>
              <a:outerShdw dist="91581" dir="3378595" algn="ctr" rotWithShape="0">
                <a:schemeClr val="bg2">
                  <a:alpha val="50000"/>
                </a:schemeClr>
              </a:outerShdw>
            </a:effectLst>
          </p:spPr>
          <p:txBody>
            <a:bodyPr anchor="t"/>
            <a:p>
              <a:pPr lvl="0" indent="0"/>
              <a:endParaRPr lang="zh-CN" altLang="en-US">
                <a:latin typeface="Arial" panose="020B0604020202020204" pitchFamily="34" charset="0"/>
                <a:ea typeface="Arial" panose="020B0604020202020204" pitchFamily="34" charset="0"/>
              </a:endParaRPr>
            </a:p>
          </p:txBody>
        </p:sp>
        <p:sp>
          <p:nvSpPr>
            <p:cNvPr id="19489" name="文本框 119817"/>
            <p:cNvSpPr txBox="1"/>
            <p:nvPr/>
          </p:nvSpPr>
          <p:spPr>
            <a:xfrm>
              <a:off x="2381" y="3657"/>
              <a:ext cx="2911" cy="328"/>
            </a:xfrm>
            <a:prstGeom prst="rect">
              <a:avLst/>
            </a:prstGeom>
            <a:noFill/>
            <a:ln w="9525">
              <a:noFill/>
            </a:ln>
          </p:spPr>
          <p:txBody>
            <a:bodyPr anchor="t">
              <a:spAutoFit/>
            </a:bodyPr>
            <a:p>
              <a:pPr lvl="0" indent="0">
                <a:spcBef>
                  <a:spcPct val="50000"/>
                </a:spcBef>
              </a:pPr>
              <a:r>
                <a:rPr lang="zh-CN" altLang="en-US" sz="2800" b="0" dirty="0">
                  <a:latin typeface="Arial" panose="020B0604020202020204" pitchFamily="34" charset="0"/>
                  <a:ea typeface="黑体" panose="02010609060101010101" pitchFamily="2" charset="-122"/>
                </a:rPr>
                <a:t>提高公共服务效率和效果</a:t>
              </a:r>
              <a:endParaRPr lang="zh-CN" altLang="en-US" sz="2800" b="0" dirty="0">
                <a:latin typeface="Arial" panose="020B0604020202020204" pitchFamily="34" charset="0"/>
                <a:ea typeface="黑体" panose="02010609060101010101" pitchFamily="2" charset="-122"/>
              </a:endParaRPr>
            </a:p>
          </p:txBody>
        </p:sp>
        <p:grpSp>
          <p:nvGrpSpPr>
            <p:cNvPr id="19490" name="组合 119836"/>
            <p:cNvGrpSpPr/>
            <p:nvPr/>
          </p:nvGrpSpPr>
          <p:grpSpPr>
            <a:xfrm>
              <a:off x="2018" y="3566"/>
              <a:ext cx="312" cy="367"/>
              <a:chOff x="480" y="1200"/>
              <a:chExt cx="1042" cy="1019"/>
            </a:xfrm>
          </p:grpSpPr>
          <p:pic>
            <p:nvPicPr>
              <p:cNvPr id="19491" name="图片 119837" descr="circuler_1"/>
              <p:cNvPicPr>
                <a:picLocks noChangeAspect="1"/>
              </p:cNvPicPr>
              <p:nvPr/>
            </p:nvPicPr>
            <p:blipFill>
              <a:blip r:embed="rId1"/>
              <a:stretch>
                <a:fillRect/>
              </a:stretch>
            </p:blipFill>
            <p:spPr>
              <a:xfrm>
                <a:off x="480" y="1200"/>
                <a:ext cx="1042" cy="1016"/>
              </a:xfrm>
              <a:prstGeom prst="rect">
                <a:avLst/>
              </a:prstGeom>
              <a:noFill/>
              <a:ln w="9525">
                <a:noFill/>
              </a:ln>
            </p:spPr>
          </p:pic>
          <p:sp>
            <p:nvSpPr>
              <p:cNvPr id="19492" name="椭圆 119838"/>
              <p:cNvSpPr/>
              <p:nvPr/>
            </p:nvSpPr>
            <p:spPr>
              <a:xfrm>
                <a:off x="480" y="1200"/>
                <a:ext cx="1035" cy="1019"/>
              </a:xfrm>
              <a:prstGeom prst="ellipse">
                <a:avLst/>
              </a:prstGeom>
              <a:gradFill rotWithShape="1">
                <a:gsLst>
                  <a:gs pos="0">
                    <a:srgbClr val="9966FF">
                      <a:alpha val="55000"/>
                    </a:srgbClr>
                  </a:gs>
                  <a:gs pos="50000">
                    <a:srgbClr val="472F76">
                      <a:alpha val="89999"/>
                    </a:srgbClr>
                  </a:gs>
                  <a:gs pos="100000">
                    <a:srgbClr val="9966FF">
                      <a:alpha val="55000"/>
                    </a:srgbClr>
                  </a:gs>
                </a:gsLst>
                <a:lin ang="5400000" scaled="1"/>
                <a:tileRect/>
              </a:gradFill>
              <a:ln w="57150"/>
              <a:scene3d>
                <a:camera prst="legacyPerspectiveBottom">
                  <a:rot lat="0" lon="0" rev="0"/>
                </a:camera>
                <a:lightRig rig="legacyFlat3" dir="b"/>
              </a:scene3d>
              <a:sp3d extrusionH="1801800" prstMaterial="legacyMatte">
                <a:bevelT w="13500" h="13500" prst="angle"/>
                <a:bevelB w="13500" h="13500" prst="angle"/>
                <a:extrusionClr>
                  <a:srgbClr val="9966FF"/>
                </a:extrusionClr>
              </a:sp3d>
            </p:spPr>
            <p:txBody>
              <a:bodyPr anchor="t">
                <a:flatTx/>
              </a:bodyPr>
              <a:p>
                <a:pPr lvl="0" indent="0"/>
                <a:endParaRPr lang="zh-CN" altLang="en-US">
                  <a:latin typeface="Arial" panose="020B0604020202020204" pitchFamily="34" charset="0"/>
                  <a:ea typeface="Arial" panose="020B0604020202020204" pitchFamily="34" charset="0"/>
                </a:endParaRPr>
              </a:p>
            </p:txBody>
          </p:sp>
        </p:grpSp>
        <p:sp>
          <p:nvSpPr>
            <p:cNvPr id="19493" name="文本框 119848"/>
            <p:cNvSpPr txBox="1"/>
            <p:nvPr/>
          </p:nvSpPr>
          <p:spPr>
            <a:xfrm>
              <a:off x="2018" y="3612"/>
              <a:ext cx="318" cy="231"/>
            </a:xfrm>
            <a:prstGeom prst="rect">
              <a:avLst/>
            </a:prstGeom>
            <a:noFill/>
            <a:ln w="9525">
              <a:noFill/>
            </a:ln>
          </p:spPr>
          <p:txBody>
            <a:bodyPr anchor="t">
              <a:spAutoFit/>
            </a:bodyPr>
            <a:p>
              <a:pPr lvl="0" indent="0" algn="ctr">
                <a:spcBef>
                  <a:spcPct val="50000"/>
                </a:spcBef>
              </a:pPr>
              <a:r>
                <a:rPr lang="en-US" altLang="zh-CN">
                  <a:solidFill>
                    <a:srgbClr val="FFFFFF"/>
                  </a:solidFill>
                  <a:latin typeface="Arial" panose="020B0604020202020204" pitchFamily="34" charset="0"/>
                  <a:ea typeface="宋体" panose="02010600030101010101" pitchFamily="2" charset="-122"/>
                </a:rPr>
                <a:t>5</a:t>
              </a:r>
              <a:endParaRPr lang="en-US" altLang="zh-CN">
                <a:solidFill>
                  <a:srgbClr val="FFFFFF"/>
                </a:solidFill>
                <a:latin typeface="Arial" panose="020B0604020202020204" pitchFamily="34" charset="0"/>
                <a:ea typeface="宋体" panose="02010600030101010101" pitchFamily="2" charset="-122"/>
              </a:endParaRPr>
            </a:p>
          </p:txBody>
        </p:sp>
      </p:grpSp>
      <p:grpSp>
        <p:nvGrpSpPr>
          <p:cNvPr id="19494" name="组合 120245"/>
          <p:cNvGrpSpPr/>
          <p:nvPr/>
        </p:nvGrpSpPr>
        <p:grpSpPr>
          <a:xfrm>
            <a:off x="395288" y="3500438"/>
            <a:ext cx="5256212" cy="595312"/>
            <a:chOff x="249" y="2205"/>
            <a:chExt cx="3311" cy="375"/>
          </a:xfrm>
        </p:grpSpPr>
        <p:grpSp>
          <p:nvGrpSpPr>
            <p:cNvPr id="19495" name="组合 120240"/>
            <p:cNvGrpSpPr/>
            <p:nvPr/>
          </p:nvGrpSpPr>
          <p:grpSpPr>
            <a:xfrm>
              <a:off x="249" y="2205"/>
              <a:ext cx="3311" cy="375"/>
              <a:chOff x="249" y="2341"/>
              <a:chExt cx="3129" cy="441"/>
            </a:xfrm>
          </p:grpSpPr>
          <p:grpSp>
            <p:nvGrpSpPr>
              <p:cNvPr id="19496" name="组合 120239"/>
              <p:cNvGrpSpPr/>
              <p:nvPr/>
            </p:nvGrpSpPr>
            <p:grpSpPr>
              <a:xfrm>
                <a:off x="249" y="2341"/>
                <a:ext cx="3129" cy="441"/>
                <a:chOff x="871" y="2274"/>
                <a:chExt cx="3129" cy="441"/>
              </a:xfrm>
            </p:grpSpPr>
            <p:sp>
              <p:nvSpPr>
                <p:cNvPr id="19497" name="圆角矩形 119812"/>
                <p:cNvSpPr/>
                <p:nvPr/>
              </p:nvSpPr>
              <p:spPr>
                <a:xfrm>
                  <a:off x="871" y="2274"/>
                  <a:ext cx="3129" cy="427"/>
                </a:xfrm>
                <a:prstGeom prst="roundRect">
                  <a:avLst>
                    <a:gd name="adj" fmla="val 50000"/>
                  </a:avLst>
                </a:prstGeom>
                <a:gradFill rotWithShape="1">
                  <a:gsLst>
                    <a:gs pos="0">
                      <a:schemeClr val="accent1"/>
                    </a:gs>
                    <a:gs pos="100000">
                      <a:srgbClr val="F9CFC3"/>
                    </a:gs>
                  </a:gsLst>
                  <a:lin ang="0" scaled="1"/>
                  <a:tileRect/>
                </a:gradFill>
                <a:ln w="19050" cap="flat" cmpd="sng">
                  <a:solidFill>
                    <a:srgbClr val="FFFFFF"/>
                  </a:solidFill>
                  <a:prstDash val="solid"/>
                  <a:round/>
                  <a:headEnd type="none" w="med" len="med"/>
                  <a:tailEnd type="none" w="med" len="med"/>
                </a:ln>
                <a:effectLst>
                  <a:outerShdw dist="91581" dir="3378595" algn="ctr" rotWithShape="0">
                    <a:schemeClr val="bg2">
                      <a:alpha val="50000"/>
                    </a:schemeClr>
                  </a:outerShdw>
                </a:effectLst>
              </p:spPr>
              <p:txBody>
                <a:bodyPr anchor="t"/>
                <a:p>
                  <a:pPr lvl="0" indent="0"/>
                  <a:endParaRPr lang="zh-CN" altLang="en-US">
                    <a:latin typeface="Arial" panose="020B0604020202020204" pitchFamily="34" charset="0"/>
                    <a:ea typeface="Arial" panose="020B0604020202020204" pitchFamily="34" charset="0"/>
                  </a:endParaRPr>
                </a:p>
              </p:txBody>
            </p:sp>
            <p:sp>
              <p:nvSpPr>
                <p:cNvPr id="19498" name="文本框 119816"/>
                <p:cNvSpPr txBox="1"/>
                <p:nvPr/>
              </p:nvSpPr>
              <p:spPr>
                <a:xfrm>
                  <a:off x="1341" y="2330"/>
                  <a:ext cx="2272" cy="385"/>
                </a:xfrm>
                <a:prstGeom prst="rect">
                  <a:avLst/>
                </a:prstGeom>
                <a:noFill/>
                <a:ln w="9525">
                  <a:noFill/>
                </a:ln>
              </p:spPr>
              <p:txBody>
                <a:bodyPr anchor="t">
                  <a:spAutoFit/>
                </a:bodyPr>
                <a:p>
                  <a:pPr lvl="0" indent="0">
                    <a:spcBef>
                      <a:spcPct val="50000"/>
                    </a:spcBef>
                  </a:pPr>
                  <a:r>
                    <a:rPr lang="zh-CN" altLang="en-US" sz="2800" b="0" dirty="0">
                      <a:latin typeface="Arial" panose="020B0604020202020204" pitchFamily="34" charset="0"/>
                      <a:ea typeface="黑体" panose="02010609060101010101" pitchFamily="2" charset="-122"/>
                    </a:rPr>
                    <a:t>保证财务信息真实完整</a:t>
                  </a:r>
                  <a:endParaRPr lang="zh-CN" altLang="en-US" sz="2800" b="0" dirty="0">
                    <a:latin typeface="Arial" panose="020B0604020202020204" pitchFamily="34" charset="0"/>
                    <a:ea typeface="黑体" panose="02010609060101010101" pitchFamily="2" charset="-122"/>
                  </a:endParaRPr>
                </a:p>
              </p:txBody>
            </p:sp>
          </p:grpSp>
          <p:grpSp>
            <p:nvGrpSpPr>
              <p:cNvPr id="19499" name="组合 119830"/>
              <p:cNvGrpSpPr/>
              <p:nvPr/>
            </p:nvGrpSpPr>
            <p:grpSpPr>
              <a:xfrm>
                <a:off x="340" y="2341"/>
                <a:ext cx="304" cy="298"/>
                <a:chOff x="480" y="1200"/>
                <a:chExt cx="1042" cy="1019"/>
              </a:xfrm>
            </p:grpSpPr>
            <p:grpSp>
              <p:nvGrpSpPr>
                <p:cNvPr id="19500" name="组合 119831"/>
                <p:cNvGrpSpPr/>
                <p:nvPr/>
              </p:nvGrpSpPr>
              <p:grpSpPr>
                <a:xfrm>
                  <a:off x="480" y="1200"/>
                  <a:ext cx="1042" cy="1019"/>
                  <a:chOff x="480" y="1200"/>
                  <a:chExt cx="1042" cy="1019"/>
                </a:xfrm>
              </p:grpSpPr>
              <p:pic>
                <p:nvPicPr>
                  <p:cNvPr id="19501" name="图片 119832" descr="circuler_1"/>
                  <p:cNvPicPr>
                    <a:picLocks noChangeAspect="1"/>
                  </p:cNvPicPr>
                  <p:nvPr/>
                </p:nvPicPr>
                <p:blipFill>
                  <a:blip r:embed="rId1"/>
                  <a:stretch>
                    <a:fillRect/>
                  </a:stretch>
                </p:blipFill>
                <p:spPr>
                  <a:xfrm>
                    <a:off x="480" y="1200"/>
                    <a:ext cx="1042" cy="1016"/>
                  </a:xfrm>
                  <a:prstGeom prst="rect">
                    <a:avLst/>
                  </a:prstGeom>
                  <a:noFill/>
                  <a:ln w="9525">
                    <a:noFill/>
                  </a:ln>
                </p:spPr>
              </p:pic>
              <p:sp>
                <p:nvSpPr>
                  <p:cNvPr id="19502" name="椭圆 119833"/>
                  <p:cNvSpPr/>
                  <p:nvPr/>
                </p:nvSpPr>
                <p:spPr>
                  <a:xfrm>
                    <a:off x="480" y="1200"/>
                    <a:ext cx="1035" cy="1019"/>
                  </a:xfrm>
                  <a:prstGeom prst="ellipse">
                    <a:avLst/>
                  </a:prstGeom>
                  <a:gradFill rotWithShape="1">
                    <a:gsLst>
                      <a:gs pos="0">
                        <a:schemeClr val="accent1">
                          <a:alpha val="55000"/>
                        </a:schemeClr>
                      </a:gs>
                      <a:gs pos="50000">
                        <a:srgbClr val="6D301F">
                          <a:alpha val="89999"/>
                        </a:srgbClr>
                      </a:gs>
                      <a:gs pos="100000">
                        <a:schemeClr val="accent1">
                          <a:alpha val="55000"/>
                        </a:schemeClr>
                      </a:gs>
                    </a:gsLst>
                    <a:lin ang="5400000" scaled="1"/>
                    <a:tileRect/>
                  </a:gradFill>
                  <a:ln w="57150"/>
                  <a:scene3d>
                    <a:camera prst="legacyPerspectiveBottom">
                      <a:rot lat="0" lon="0" rev="0"/>
                    </a:camera>
                    <a:lightRig rig="legacyFlat3" dir="b"/>
                  </a:scene3d>
                  <a:sp3d extrusionH="1801800" prstMaterial="legacyMatte">
                    <a:bevelT w="13500" h="13500" prst="angle"/>
                    <a:bevelB w="13500" h="13500" prst="angle"/>
                    <a:extrusionClr>
                      <a:schemeClr val="accent1"/>
                    </a:extrusionClr>
                  </a:sp3d>
                </p:spPr>
                <p:txBody>
                  <a:bodyPr anchor="t">
                    <a:flatTx/>
                  </a:bodyPr>
                  <a:p>
                    <a:pPr lvl="0" indent="0"/>
                    <a:endParaRPr lang="zh-CN" altLang="en-US">
                      <a:latin typeface="Arial" panose="020B0604020202020204" pitchFamily="34" charset="0"/>
                      <a:ea typeface="Arial" panose="020B0604020202020204" pitchFamily="34" charset="0"/>
                    </a:endParaRPr>
                  </a:p>
                </p:txBody>
              </p:sp>
            </p:grpSp>
            <p:pic>
              <p:nvPicPr>
                <p:cNvPr id="19503" name="图片 119834" descr="Picture2"/>
                <p:cNvPicPr>
                  <a:picLocks noChangeAspect="1"/>
                </p:cNvPicPr>
                <p:nvPr/>
              </p:nvPicPr>
              <p:blipFill>
                <a:blip r:embed="rId2"/>
                <a:stretch>
                  <a:fillRect/>
                </a:stretch>
              </p:blipFill>
              <p:spPr>
                <a:xfrm>
                  <a:off x="584" y="1210"/>
                  <a:ext cx="823" cy="360"/>
                </a:xfrm>
                <a:prstGeom prst="rect">
                  <a:avLst/>
                </a:prstGeom>
                <a:noFill/>
                <a:ln w="9525">
                  <a:noFill/>
                </a:ln>
              </p:spPr>
            </p:pic>
          </p:grpSp>
        </p:grpSp>
        <p:sp>
          <p:nvSpPr>
            <p:cNvPr id="19504" name="文本框 120241"/>
            <p:cNvSpPr txBox="1"/>
            <p:nvPr/>
          </p:nvSpPr>
          <p:spPr>
            <a:xfrm>
              <a:off x="295" y="2251"/>
              <a:ext cx="318" cy="231"/>
            </a:xfrm>
            <a:prstGeom prst="rect">
              <a:avLst/>
            </a:prstGeom>
            <a:noFill/>
            <a:ln w="9525">
              <a:noFill/>
            </a:ln>
          </p:spPr>
          <p:txBody>
            <a:bodyPr anchor="t">
              <a:spAutoFit/>
            </a:bodyPr>
            <a:p>
              <a:pPr lvl="0" indent="0" algn="ctr">
                <a:spcBef>
                  <a:spcPct val="50000"/>
                </a:spcBef>
              </a:pPr>
              <a:r>
                <a:rPr lang="en-US" altLang="zh-CN">
                  <a:solidFill>
                    <a:srgbClr val="FFFFFF"/>
                  </a:solidFill>
                  <a:latin typeface="Arial" panose="020B0604020202020204" pitchFamily="34" charset="0"/>
                  <a:ea typeface="宋体" panose="02010600030101010101" pitchFamily="2" charset="-122"/>
                </a:rPr>
                <a:t>3</a:t>
              </a:r>
              <a:endParaRPr lang="en-US" altLang="zh-CN">
                <a:solidFill>
                  <a:srgbClr val="FFFFFF"/>
                </a:solidFill>
                <a:latin typeface="Arial" panose="020B0604020202020204" pitchFamily="34" charset="0"/>
                <a:ea typeface="宋体" panose="02010600030101010101" pitchFamily="2" charset="-122"/>
              </a:endParaRPr>
            </a:p>
          </p:txBody>
        </p:sp>
      </p:grpSp>
      <p:pic>
        <p:nvPicPr>
          <p:cNvPr id="19505" name="图片 120247" descr="arrow_metal01"/>
          <p:cNvPicPr>
            <a:picLocks noChangeAspect="1"/>
          </p:cNvPicPr>
          <p:nvPr/>
        </p:nvPicPr>
        <p:blipFill>
          <a:blip r:embed="rId3">
            <a:lum contrast="6000"/>
          </a:blip>
          <a:stretch>
            <a:fillRect/>
          </a:stretch>
        </p:blipFill>
        <p:spPr>
          <a:xfrm>
            <a:off x="6011863" y="1196975"/>
            <a:ext cx="2952750" cy="2879725"/>
          </a:xfrm>
          <a:prstGeom prst="rect">
            <a:avLst/>
          </a:prstGeom>
          <a:noFill/>
          <a:ln w="9525">
            <a:noFill/>
          </a:ln>
        </p:spPr>
      </p:pic>
      <p:sp>
        <p:nvSpPr>
          <p:cNvPr id="19506" name="矩形 120248"/>
          <p:cNvSpPr/>
          <p:nvPr/>
        </p:nvSpPr>
        <p:spPr>
          <a:xfrm>
            <a:off x="6443663" y="2205038"/>
            <a:ext cx="792162" cy="1728787"/>
          </a:xfrm>
          <a:prstGeom prst="rect">
            <a:avLst/>
          </a:prstGeom>
          <a:gradFill rotWithShape="0">
            <a:gsLst>
              <a:gs pos="0">
                <a:schemeClr val="accent2">
                  <a:alpha val="38000"/>
                </a:schemeClr>
              </a:gs>
              <a:gs pos="100000">
                <a:schemeClr val="bg1">
                  <a:alpha val="44000"/>
                </a:schemeClr>
              </a:gs>
            </a:gsLst>
            <a:path path="rect">
              <a:fillToRect r="100000" b="100000"/>
            </a:path>
            <a:tileRect/>
          </a:gradFill>
          <a:ln w="9525" cap="flat" cmpd="sng">
            <a:solidFill>
              <a:srgbClr val="FFFFFF">
                <a:alpha val="0"/>
              </a:srgbClr>
            </a:solidFill>
            <a:prstDash val="solid"/>
            <a:miter/>
            <a:headEnd type="none" w="med" len="med"/>
            <a:tailEnd type="none" w="med" len="med"/>
          </a:ln>
        </p:spPr>
        <p:txBody>
          <a:bodyPr wrap="none" anchor="ctr"/>
          <a:p>
            <a:pPr lvl="0" indent="0" algn="ctr">
              <a:lnSpc>
                <a:spcPct val="125000"/>
              </a:lnSpc>
            </a:pPr>
            <a:r>
              <a:rPr lang="zh-CN" altLang="en-US" sz="3200" b="0" dirty="0">
                <a:solidFill>
                  <a:srgbClr val="CC0000"/>
                </a:solidFill>
                <a:latin typeface="黑体" panose="02010609060101010101" pitchFamily="2" charset="-122"/>
                <a:ea typeface="黑体" panose="02010609060101010101" pitchFamily="2" charset="-122"/>
              </a:rPr>
              <a:t>目</a:t>
            </a:r>
            <a:endParaRPr lang="zh-CN" altLang="en-US" sz="3200" b="0" dirty="0">
              <a:solidFill>
                <a:srgbClr val="CC0000"/>
              </a:solidFill>
              <a:latin typeface="黑体" panose="02010609060101010101" pitchFamily="2" charset="-122"/>
              <a:ea typeface="黑体" panose="02010609060101010101" pitchFamily="2" charset="-122"/>
            </a:endParaRPr>
          </a:p>
          <a:p>
            <a:pPr lvl="0" indent="0" algn="ctr">
              <a:lnSpc>
                <a:spcPct val="125000"/>
              </a:lnSpc>
            </a:pPr>
            <a:r>
              <a:rPr lang="zh-CN" altLang="en-US" sz="3200" b="0" dirty="0">
                <a:solidFill>
                  <a:srgbClr val="CC0000"/>
                </a:solidFill>
                <a:latin typeface="黑体" panose="02010609060101010101" pitchFamily="2" charset="-122"/>
                <a:ea typeface="黑体" panose="02010609060101010101" pitchFamily="2" charset="-122"/>
              </a:rPr>
              <a:t>标</a:t>
            </a:r>
            <a:endParaRPr lang="zh-CN" altLang="en-US" sz="3200" b="0" dirty="0">
              <a:solidFill>
                <a:srgbClr val="CC0000"/>
              </a:solidFill>
              <a:latin typeface="黑体" panose="02010609060101010101" pitchFamily="2" charset="-122"/>
              <a:ea typeface="黑体" panose="02010609060101010101" pitchFamily="2" charset="-122"/>
            </a:endParaRPr>
          </a:p>
        </p:txBody>
      </p:sp>
      <p:sp>
        <p:nvSpPr>
          <p:cNvPr id="19507" name="日期占位符 1"/>
          <p:cNvSpPr/>
          <p:nvPr>
            <p:ph type="dt" sz="half" idx="10"/>
          </p:nvPr>
        </p:nvSpPr>
        <p:spPr/>
        <p:txBody>
          <a:bodyPr anchor="t"/>
          <a:p>
            <a:pPr indent="0"/>
            <a:endParaRPr lang="zh-CN" altLang="en-US" dirty="0">
              <a:ea typeface="宋体" panose="02010600030101010101" pitchFamily="2" charset="-122"/>
            </a:endParaRPr>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61" name="矩形 66567"/>
          <p:cNvSpPr/>
          <p:nvPr/>
        </p:nvSpPr>
        <p:spPr>
          <a:xfrm>
            <a:off x="4427538" y="2276475"/>
            <a:ext cx="4175125" cy="1511300"/>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谢谢！</a:t>
            </a:r>
            <a:endPar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sp>
        <p:nvSpPr>
          <p:cNvPr id="92162" name="日期占位符 1"/>
          <p:cNvSpPr/>
          <p:nvPr>
            <p:ph type="dt" sz="half" idx="2"/>
          </p:nvPr>
        </p:nvSpPr>
        <p:spPr/>
        <p:txBody>
          <a:bodyPr anchor="t"/>
          <a:p>
            <a:pPr indent="0"/>
            <a:endParaRPr lang="zh-CN" altLang="en-US" dirty="0">
              <a:ea typeface="宋体" panose="02010600030101010101" pitchFamily="2"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5" name="上箭头 121857"/>
          <p:cNvSpPr/>
          <p:nvPr/>
        </p:nvSpPr>
        <p:spPr>
          <a:xfrm>
            <a:off x="2154238" y="1600200"/>
            <a:ext cx="2586037" cy="3594100"/>
          </a:xfrm>
          <a:prstGeom prst="upArrow">
            <a:avLst>
              <a:gd name="adj1" fmla="val 56361"/>
              <a:gd name="adj2" fmla="val 78234"/>
            </a:avLst>
          </a:prstGeom>
          <a:gradFill rotWithShape="1">
            <a:gsLst>
              <a:gs pos="0">
                <a:srgbClr val="ABBF9C"/>
              </a:gs>
              <a:gs pos="100000">
                <a:schemeClr val="hlink"/>
              </a:gs>
            </a:gsLst>
            <a:lin ang="5400000" scaled="1"/>
            <a:tileRect/>
          </a:gradFill>
          <a:ln w="9525"/>
          <a:scene3d>
            <a:camera prst="legacyObliqueTopRight">
              <a:rot lat="0" lon="19200000" rev="0"/>
            </a:camera>
            <a:lightRig rig="legacyFlat3" dir="t"/>
          </a:scene3d>
          <a:sp3d extrusionH="430200" prstMaterial="legacyPlastic">
            <a:bevelT w="13500" h="13500" prst="angle"/>
            <a:bevelB w="13500" h="13500" prst="angle"/>
            <a:extrusionClr>
              <a:schemeClr val="hlink"/>
            </a:extrusionClr>
          </a:sp3d>
        </p:spPr>
        <p:txBody>
          <a:bodyPr anchor="t">
            <a:flatTx/>
          </a:bodyPr>
          <a:p>
            <a:pPr lvl="0" indent="0"/>
            <a:endParaRPr lang="zh-CN" altLang="en-US">
              <a:latin typeface="Arial" panose="020B0604020202020204" pitchFamily="34" charset="0"/>
              <a:ea typeface="Arial" panose="020B0604020202020204" pitchFamily="34" charset="0"/>
            </a:endParaRPr>
          </a:p>
        </p:txBody>
      </p:sp>
      <p:sp>
        <p:nvSpPr>
          <p:cNvPr id="21506" name="下箭头 121858"/>
          <p:cNvSpPr/>
          <p:nvPr/>
        </p:nvSpPr>
        <p:spPr>
          <a:xfrm>
            <a:off x="4267200" y="1665288"/>
            <a:ext cx="2614613" cy="3594100"/>
          </a:xfrm>
          <a:prstGeom prst="downArrow">
            <a:avLst>
              <a:gd name="adj1" fmla="val 65009"/>
              <a:gd name="adj2" fmla="val 57829"/>
            </a:avLst>
          </a:prstGeom>
          <a:gradFill rotWithShape="1">
            <a:gsLst>
              <a:gs pos="0">
                <a:schemeClr val="accent2"/>
              </a:gs>
              <a:gs pos="100000">
                <a:srgbClr val="E9D386"/>
              </a:gs>
            </a:gsLst>
            <a:lin ang="5400000" scaled="1"/>
            <a:tileRect/>
          </a:gradFill>
          <a:ln w="9525"/>
          <a:scene3d>
            <a:camera prst="legacyObliqueTopRight">
              <a:rot lat="0" lon="600000" rev="0"/>
            </a:camera>
            <a:lightRig rig="legacyFlat3" dir="t"/>
          </a:scene3d>
          <a:sp3d extrusionH="430200" prstMaterial="legacyPlastic">
            <a:bevelT w="13500" h="13500" prst="angle"/>
            <a:bevelB w="13500" h="13500" prst="angle"/>
            <a:extrusionClr>
              <a:schemeClr val="accent2"/>
            </a:extrusionClr>
          </a:sp3d>
        </p:spPr>
        <p:txBody>
          <a:bodyPr anchor="t">
            <a:flatTx/>
          </a:bodyPr>
          <a:p>
            <a:pPr lvl="0" indent="0"/>
            <a:endParaRPr lang="zh-CN" altLang="en-US">
              <a:latin typeface="Arial" panose="020B0604020202020204" pitchFamily="34" charset="0"/>
              <a:ea typeface="Arial" panose="020B0604020202020204" pitchFamily="34" charset="0"/>
            </a:endParaRPr>
          </a:p>
        </p:txBody>
      </p:sp>
      <p:sp>
        <p:nvSpPr>
          <p:cNvPr id="21507" name="圆角矩形 121859"/>
          <p:cNvSpPr/>
          <p:nvPr/>
        </p:nvSpPr>
        <p:spPr>
          <a:xfrm>
            <a:off x="971550" y="2205038"/>
            <a:ext cx="2517775" cy="863600"/>
          </a:xfrm>
          <a:prstGeom prst="roundRect">
            <a:avLst>
              <a:gd name="adj" fmla="val 16667"/>
            </a:avLst>
          </a:prstGeom>
          <a:solidFill>
            <a:srgbClr val="FFFFFF">
              <a:alpha val="67000"/>
            </a:srgbClr>
          </a:solidFill>
          <a:ln w="28575" cap="flat" cmpd="sng">
            <a:solidFill>
              <a:schemeClr val="tx1"/>
            </a:solidFill>
            <a:prstDash val="solid"/>
            <a:round/>
            <a:headEnd type="none" w="med" len="med"/>
            <a:tailEnd type="none" w="med" len="med"/>
          </a:ln>
        </p:spPr>
        <p:txBody>
          <a:bodyPr wrap="none" anchor="ctr"/>
          <a:p>
            <a:pPr lvl="0" indent="0" algn="ctr">
              <a:spcBef>
                <a:spcPct val="50000"/>
              </a:spcBef>
            </a:pPr>
            <a:r>
              <a:rPr lang="zh-CN" altLang="en-US" sz="3200" b="0" dirty="0">
                <a:solidFill>
                  <a:srgbClr val="FF0000"/>
                </a:solidFill>
                <a:latin typeface="Verdana" panose="020B0604030504040204" pitchFamily="34" charset="0"/>
                <a:ea typeface="黑体" panose="02010609060101010101" pitchFamily="2" charset="-122"/>
              </a:rPr>
              <a:t>全面性原则</a:t>
            </a:r>
            <a:endParaRPr lang="zh-CN" altLang="en-US" sz="3200" b="0" dirty="0">
              <a:solidFill>
                <a:srgbClr val="FF0000"/>
              </a:solidFill>
              <a:latin typeface="Verdana" panose="020B0604030504040204" pitchFamily="34" charset="0"/>
              <a:ea typeface="黑体" panose="02010609060101010101" pitchFamily="2" charset="-122"/>
            </a:endParaRPr>
          </a:p>
        </p:txBody>
      </p:sp>
      <p:sp>
        <p:nvSpPr>
          <p:cNvPr id="21508" name="圆角矩形 121861"/>
          <p:cNvSpPr/>
          <p:nvPr/>
        </p:nvSpPr>
        <p:spPr>
          <a:xfrm>
            <a:off x="971550" y="4076700"/>
            <a:ext cx="2517775" cy="858838"/>
          </a:xfrm>
          <a:prstGeom prst="roundRect">
            <a:avLst>
              <a:gd name="adj" fmla="val 16667"/>
            </a:avLst>
          </a:prstGeom>
          <a:solidFill>
            <a:srgbClr val="FFFFFF">
              <a:alpha val="67000"/>
            </a:srgbClr>
          </a:solidFill>
          <a:ln w="28575" cap="flat" cmpd="sng">
            <a:solidFill>
              <a:schemeClr val="tx1"/>
            </a:solidFill>
            <a:prstDash val="solid"/>
            <a:round/>
            <a:headEnd type="none" w="med" len="med"/>
            <a:tailEnd type="none" w="med" len="med"/>
          </a:ln>
        </p:spPr>
        <p:txBody>
          <a:bodyPr wrap="none" anchor="ctr"/>
          <a:p>
            <a:pPr lvl="0" indent="0" algn="ctr">
              <a:spcBef>
                <a:spcPct val="50000"/>
              </a:spcBef>
            </a:pPr>
            <a:r>
              <a:rPr lang="zh-CN" altLang="en-US" sz="3200" b="0" dirty="0">
                <a:solidFill>
                  <a:srgbClr val="FF0000"/>
                </a:solidFill>
                <a:latin typeface="Verdana" panose="020B0604030504040204" pitchFamily="34" charset="0"/>
                <a:ea typeface="黑体" panose="02010609060101010101" pitchFamily="2" charset="-122"/>
              </a:rPr>
              <a:t>重要性原则</a:t>
            </a:r>
            <a:endParaRPr lang="zh-CN" altLang="en-US" sz="3200" b="0" dirty="0">
              <a:solidFill>
                <a:srgbClr val="FF0000"/>
              </a:solidFill>
              <a:latin typeface="Verdana" panose="020B0604030504040204" pitchFamily="34" charset="0"/>
              <a:ea typeface="黑体" panose="02010609060101010101" pitchFamily="2" charset="-122"/>
            </a:endParaRPr>
          </a:p>
        </p:txBody>
      </p:sp>
      <p:sp>
        <p:nvSpPr>
          <p:cNvPr id="21509" name="圆角矩形 121862"/>
          <p:cNvSpPr/>
          <p:nvPr/>
        </p:nvSpPr>
        <p:spPr>
          <a:xfrm>
            <a:off x="5753100" y="2205038"/>
            <a:ext cx="2628900" cy="806450"/>
          </a:xfrm>
          <a:prstGeom prst="roundRect">
            <a:avLst>
              <a:gd name="adj" fmla="val 16667"/>
            </a:avLst>
          </a:prstGeom>
          <a:solidFill>
            <a:srgbClr val="FFFFFF">
              <a:alpha val="70000"/>
            </a:srgbClr>
          </a:solidFill>
          <a:ln w="28575" cap="flat" cmpd="sng">
            <a:solidFill>
              <a:schemeClr val="tx1"/>
            </a:solidFill>
            <a:prstDash val="solid"/>
            <a:round/>
            <a:headEnd type="none" w="med" len="med"/>
            <a:tailEnd type="none" w="med" len="med"/>
          </a:ln>
        </p:spPr>
        <p:txBody>
          <a:bodyPr wrap="none" anchor="ctr"/>
          <a:p>
            <a:pPr lvl="0" indent="0" algn="ctr">
              <a:spcBef>
                <a:spcPct val="50000"/>
              </a:spcBef>
            </a:pPr>
            <a:r>
              <a:rPr lang="zh-CN" altLang="en-US" sz="3200" b="0" dirty="0">
                <a:solidFill>
                  <a:srgbClr val="FF0000"/>
                </a:solidFill>
                <a:latin typeface="Verdana" panose="020B0604030504040204" pitchFamily="34" charset="0"/>
                <a:ea typeface="黑体" panose="02010609060101010101" pitchFamily="2" charset="-122"/>
              </a:rPr>
              <a:t>制衡性原则</a:t>
            </a:r>
            <a:endParaRPr lang="zh-CN" altLang="en-US" sz="3200" b="0" dirty="0">
              <a:solidFill>
                <a:srgbClr val="FF0000"/>
              </a:solidFill>
              <a:latin typeface="Verdana" panose="020B0604030504040204" pitchFamily="34" charset="0"/>
              <a:ea typeface="黑体" panose="02010609060101010101" pitchFamily="2" charset="-122"/>
            </a:endParaRPr>
          </a:p>
        </p:txBody>
      </p:sp>
      <p:sp>
        <p:nvSpPr>
          <p:cNvPr id="21510" name="圆角矩形 121864"/>
          <p:cNvSpPr/>
          <p:nvPr/>
        </p:nvSpPr>
        <p:spPr>
          <a:xfrm>
            <a:off x="5724525" y="4076700"/>
            <a:ext cx="2628900" cy="811213"/>
          </a:xfrm>
          <a:prstGeom prst="roundRect">
            <a:avLst>
              <a:gd name="adj" fmla="val 16667"/>
            </a:avLst>
          </a:prstGeom>
          <a:solidFill>
            <a:srgbClr val="FFFFFF">
              <a:alpha val="70000"/>
            </a:srgbClr>
          </a:solidFill>
          <a:ln w="28575" cap="flat" cmpd="sng">
            <a:solidFill>
              <a:schemeClr val="tx1"/>
            </a:solidFill>
            <a:prstDash val="solid"/>
            <a:round/>
            <a:headEnd type="none" w="med" len="med"/>
            <a:tailEnd type="none" w="med" len="med"/>
          </a:ln>
        </p:spPr>
        <p:txBody>
          <a:bodyPr wrap="none" anchor="ctr"/>
          <a:p>
            <a:pPr lvl="0" indent="0" algn="ctr">
              <a:spcBef>
                <a:spcPct val="50000"/>
              </a:spcBef>
            </a:pPr>
            <a:r>
              <a:rPr lang="zh-CN" altLang="en-US" sz="3200" b="0" dirty="0">
                <a:solidFill>
                  <a:srgbClr val="FF0000"/>
                </a:solidFill>
                <a:latin typeface="Verdana" panose="020B0604030504040204" pitchFamily="34" charset="0"/>
                <a:ea typeface="黑体" panose="02010609060101010101" pitchFamily="2" charset="-122"/>
              </a:rPr>
              <a:t>适应性原则</a:t>
            </a:r>
            <a:endParaRPr lang="zh-CN" altLang="en-US" sz="3200" b="0" dirty="0">
              <a:solidFill>
                <a:srgbClr val="FF0000"/>
              </a:solidFill>
              <a:latin typeface="Verdana" panose="020B0604030504040204" pitchFamily="34" charset="0"/>
              <a:ea typeface="黑体" panose="02010609060101010101" pitchFamily="2" charset="-122"/>
            </a:endParaRPr>
          </a:p>
        </p:txBody>
      </p:sp>
      <p:sp>
        <p:nvSpPr>
          <p:cNvPr id="21511" name="AutoShape 13"/>
          <p:cNvSpPr/>
          <p:nvPr/>
        </p:nvSpPr>
        <p:spPr>
          <a:xfrm>
            <a:off x="1258888" y="5365750"/>
            <a:ext cx="6842125" cy="1057275"/>
          </a:xfrm>
          <a:prstGeom prst="roundRect">
            <a:avLst>
              <a:gd name="adj" fmla="val 16667"/>
            </a:avLst>
          </a:prstGeom>
          <a:gradFill rotWithShape="1">
            <a:gsLst>
              <a:gs pos="0">
                <a:schemeClr val="hlink">
                  <a:alpha val="53999"/>
                </a:schemeClr>
              </a:gs>
              <a:gs pos="100000">
                <a:srgbClr val="97B083">
                  <a:alpha val="59000"/>
                </a:srgbClr>
              </a:gs>
            </a:gsLst>
            <a:lin ang="5400000" scaled="1"/>
            <a:tileRect/>
          </a:gradFill>
          <a:ln w="19050" cap="flat" cmpd="sng">
            <a:solidFill>
              <a:srgbClr val="FFFFFF"/>
            </a:solidFill>
            <a:prstDash val="dash"/>
            <a:round/>
            <a:headEnd type="none" w="med" len="med"/>
            <a:tailEnd type="none" w="med" len="med"/>
          </a:ln>
        </p:spPr>
        <p:txBody>
          <a:bodyPr anchor="ctr">
            <a:spAutoFit/>
          </a:bodyPr>
          <a:p>
            <a:pPr lvl="0" indent="0" algn="ctr"/>
            <a:r>
              <a:rPr lang="zh-CN" altLang="en-US" sz="2800" dirty="0">
                <a:solidFill>
                  <a:srgbClr val="FF0000"/>
                </a:solidFill>
                <a:latin typeface="Calibri" panose="020F0502020204030204" pitchFamily="34" charset="0"/>
                <a:ea typeface="楷体_GB2312" pitchFamily="49" charset="-122"/>
              </a:rPr>
              <a:t>    确定风险节点、选择应对策略</a:t>
            </a:r>
            <a:endParaRPr lang="zh-CN" altLang="en-US" sz="2800" dirty="0">
              <a:solidFill>
                <a:srgbClr val="FF0000"/>
              </a:solidFill>
              <a:latin typeface="Calibri" panose="020F0502020204030204" pitchFamily="34" charset="0"/>
              <a:ea typeface="楷体_GB2312" pitchFamily="49" charset="-122"/>
            </a:endParaRPr>
          </a:p>
          <a:p>
            <a:pPr lvl="0" indent="0" algn="ctr"/>
            <a:r>
              <a:rPr lang="zh-CN" altLang="en-US" sz="2800" dirty="0">
                <a:solidFill>
                  <a:srgbClr val="FF0000"/>
                </a:solidFill>
                <a:latin typeface="Calibri" panose="020F0502020204030204" pitchFamily="34" charset="0"/>
                <a:ea typeface="楷体_GB2312" pitchFamily="49" charset="-122"/>
              </a:rPr>
              <a:t>    制定业务流程、明确岗位职责</a:t>
            </a:r>
            <a:endParaRPr lang="zh-CN" altLang="en-US" sz="2800" dirty="0">
              <a:solidFill>
                <a:srgbClr val="FF0000"/>
              </a:solidFill>
              <a:latin typeface="Calibri" panose="020F0502020204030204" pitchFamily="34" charset="0"/>
              <a:ea typeface="楷体_GB2312" pitchFamily="49" charset="-122"/>
            </a:endParaRPr>
          </a:p>
        </p:txBody>
      </p:sp>
      <p:sp>
        <p:nvSpPr>
          <p:cNvPr id="21512" name="标题 121866"/>
          <p:cNvSpPr>
            <a:spLocks noGrp="1"/>
          </p:cNvSpPr>
          <p:nvPr>
            <p:ph type="title"/>
          </p:nvPr>
        </p:nvSpPr>
        <p:spPr/>
        <p:txBody>
          <a:bodyPr anchor="ctr"/>
          <a:p>
            <a:pPr algn="ctr"/>
            <a:r>
              <a:rPr lang="zh-CN" altLang="en-US" sz="4000" b="0" dirty="0">
                <a:ea typeface="黑体" panose="02010609060101010101" pitchFamily="2" charset="-122"/>
              </a:rPr>
              <a:t>内部控制的原则</a:t>
            </a:r>
            <a:endParaRPr lang="zh-CN" altLang="en-US" sz="4000" b="0" dirty="0">
              <a:ea typeface="黑体" panose="02010609060101010101" pitchFamily="2" charset="-122"/>
            </a:endParaRPr>
          </a:p>
        </p:txBody>
      </p:sp>
      <p:sp>
        <p:nvSpPr>
          <p:cNvPr id="21513" name="日期占位符 1"/>
          <p:cNvSpPr/>
          <p:nvPr>
            <p:ph type="dt" sz="half" idx="10"/>
          </p:nvPr>
        </p:nvSpPr>
        <p:spPr/>
        <p:txBody>
          <a:bodyPr anchor="t"/>
          <a:p>
            <a:pPr indent="0"/>
            <a:endParaRPr lang="zh-CN" altLang="en-US" dirty="0">
              <a:ea typeface="宋体" panose="02010600030101010101" pitchFamily="2"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标题 137217"/>
          <p:cNvSpPr>
            <a:spLocks noGrp="1"/>
          </p:cNvSpPr>
          <p:nvPr>
            <p:ph type="title"/>
          </p:nvPr>
        </p:nvSpPr>
        <p:spPr/>
        <p:txBody>
          <a:bodyPr anchor="ctr"/>
          <a:p>
            <a:pPr algn="ctr"/>
            <a:r>
              <a:rPr lang="zh-CN" altLang="en-US" sz="4000" b="0" dirty="0">
                <a:ea typeface="黑体" panose="02010609060101010101" pitchFamily="2" charset="-122"/>
              </a:rPr>
              <a:t>（三）内部控制的内容</a:t>
            </a:r>
            <a:endParaRPr lang="zh-CN" altLang="en-US" sz="4000" b="0">
              <a:ea typeface="黑体" panose="02010609060101010101" pitchFamily="2" charset="-122"/>
            </a:endParaRPr>
          </a:p>
        </p:txBody>
      </p:sp>
      <p:sp>
        <p:nvSpPr>
          <p:cNvPr id="30722" name="Text Box 4"/>
          <p:cNvSpPr txBox="1"/>
          <p:nvPr/>
        </p:nvSpPr>
        <p:spPr>
          <a:xfrm>
            <a:off x="3449638" y="1773238"/>
            <a:ext cx="5281613" cy="1703388"/>
          </a:xfrm>
          <a:prstGeom prst="rect">
            <a:avLst/>
          </a:prstGeom>
          <a:noFill/>
          <a:ln w="19050" cap="flat" cmpd="sng">
            <a:solidFill>
              <a:schemeClr val="hlink"/>
            </a:solidFill>
            <a:prstDash val="dash"/>
            <a:miter/>
            <a:headEnd type="none" w="med" len="med"/>
            <a:tailEnd type="none" w="med" len="med"/>
          </a:ln>
        </p:spPr>
        <p:txBody>
          <a:bodyPr wrap="square" anchor="t">
            <a:spAutoFit/>
          </a:bodyPr>
          <a:p>
            <a:pPr lvl="0" eaLnBrk="0" fontAlgn="base" hangingPunct="0">
              <a:lnSpc>
                <a:spcPct val="115000"/>
              </a:lnSpc>
            </a:pPr>
            <a:r>
              <a:rPr lang="zh-CN" altLang="en-US" sz="3200" strike="noStrike" noProof="1" dirty="0">
                <a:solidFill>
                  <a:schemeClr val="tx1"/>
                </a:solidFill>
                <a:effectLst>
                  <a:outerShdw blurRad="38100" dist="19050" dir="2700000" algn="tl" rotWithShape="0">
                    <a:schemeClr val="dk1">
                      <a:alpha val="40000"/>
                    </a:schemeClr>
                  </a:outerShdw>
                </a:effectLst>
                <a:latin typeface="Calibri" panose="020F0502020204030204" pitchFamily="34" charset="0"/>
                <a:ea typeface="楷体_GB2312" pitchFamily="49" charset="-122"/>
                <a:cs typeface="+mn-ea"/>
                <a:sym typeface="+mn-ea"/>
              </a:rPr>
              <a:t>内部控制的前提是风险评估</a:t>
            </a:r>
            <a:endParaRPr lang="zh-CN" altLang="en-US" sz="3200" strike="noStrike" noProof="1" dirty="0">
              <a:solidFill>
                <a:schemeClr val="tx1"/>
              </a:solidFill>
              <a:effectLst>
                <a:outerShdw blurRad="38100" dist="19050" dir="2700000" algn="tl" rotWithShape="0">
                  <a:schemeClr val="dk1">
                    <a:alpha val="40000"/>
                  </a:schemeClr>
                </a:outerShdw>
              </a:effectLst>
              <a:latin typeface="Calibri" panose="020F0502020204030204" pitchFamily="34" charset="0"/>
              <a:ea typeface="楷体_GB2312" pitchFamily="49" charset="-122"/>
              <a:sym typeface="+mn-ea"/>
            </a:endParaRPr>
          </a:p>
          <a:p>
            <a:pPr lvl="0" eaLnBrk="0" fontAlgn="base" hangingPunct="0">
              <a:lnSpc>
                <a:spcPct val="115000"/>
              </a:lnSpc>
            </a:pPr>
            <a:r>
              <a:rPr lang="zh-CN" altLang="en-US" sz="3200" strike="noStrike" noProof="1" dirty="0">
                <a:solidFill>
                  <a:schemeClr val="tx1"/>
                </a:solidFill>
                <a:effectLst>
                  <a:outerShdw blurRad="38100" dist="19050" dir="2700000" algn="tl" rotWithShape="0">
                    <a:schemeClr val="dk1">
                      <a:alpha val="40000"/>
                    </a:schemeClr>
                  </a:outerShdw>
                </a:effectLst>
                <a:latin typeface="Calibri" panose="020F0502020204030204" pitchFamily="34" charset="0"/>
                <a:ea typeface="楷体_GB2312" pitchFamily="49" charset="-122"/>
                <a:cs typeface="+mn-ea"/>
              </a:rPr>
              <a:t>内部控制的核心是控制风险</a:t>
            </a:r>
            <a:endParaRPr lang="zh-CN" altLang="en-US" sz="3200" strike="noStrike" noProof="1" dirty="0">
              <a:solidFill>
                <a:schemeClr val="tx1"/>
              </a:solidFill>
              <a:effectLst>
                <a:outerShdw blurRad="38100" dist="19050" dir="2700000" algn="tl" rotWithShape="0">
                  <a:schemeClr val="dk1">
                    <a:alpha val="40000"/>
                  </a:schemeClr>
                </a:outerShdw>
              </a:effectLst>
              <a:latin typeface="Calibri" panose="020F0502020204030204" pitchFamily="34" charset="0"/>
              <a:ea typeface="楷体_GB2312" pitchFamily="49" charset="-122"/>
            </a:endParaRPr>
          </a:p>
          <a:p>
            <a:pPr lvl="0" eaLnBrk="0" fontAlgn="base" hangingPunct="0">
              <a:lnSpc>
                <a:spcPct val="115000"/>
              </a:lnSpc>
            </a:pPr>
            <a:endParaRPr lang="zh-CN" altLang="en-US" sz="2800" strike="noStrike" noProof="1" dirty="0">
              <a:solidFill>
                <a:srgbClr val="FF0000"/>
              </a:solidFill>
              <a:latin typeface="Calibri" panose="020F0502020204030204" pitchFamily="34" charset="0"/>
              <a:ea typeface="楷体_GB2312" pitchFamily="49" charset="-122"/>
            </a:endParaRPr>
          </a:p>
        </p:txBody>
      </p:sp>
      <p:sp>
        <p:nvSpPr>
          <p:cNvPr id="22531" name="圆角矩形 137220"/>
          <p:cNvSpPr/>
          <p:nvPr/>
        </p:nvSpPr>
        <p:spPr>
          <a:xfrm>
            <a:off x="2627313" y="4141788"/>
            <a:ext cx="1824037" cy="1801812"/>
          </a:xfrm>
          <a:prstGeom prst="roundRect">
            <a:avLst>
              <a:gd name="adj" fmla="val 16667"/>
            </a:avLst>
          </a:prstGeom>
          <a:gradFill rotWithShape="1">
            <a:gsLst>
              <a:gs pos="0">
                <a:srgbClr val="9BBB59"/>
              </a:gs>
              <a:gs pos="100000">
                <a:srgbClr val="718841"/>
              </a:gs>
            </a:gsLst>
            <a:lin ang="2700000" scaled="1"/>
            <a:tileRect/>
          </a:gradFill>
          <a:ln w="28575">
            <a:noFill/>
          </a:ln>
          <a:effectLst>
            <a:prstShdw prst="shdw13" dist="63500" dir="3187806">
              <a:srgbClr val="808080">
                <a:alpha val="50000"/>
              </a:srgbClr>
            </a:prstShdw>
          </a:effectLst>
        </p:spPr>
        <p:txBody>
          <a:bodyPr anchor="t"/>
          <a:p>
            <a:pPr lvl="0" indent="0"/>
            <a:endParaRPr lang="zh-CN" altLang="en-US">
              <a:latin typeface="Arial" panose="020B0604020202020204" pitchFamily="34" charset="0"/>
              <a:ea typeface="Arial" panose="020B0604020202020204" pitchFamily="34" charset="0"/>
            </a:endParaRPr>
          </a:p>
        </p:txBody>
      </p:sp>
      <p:sp>
        <p:nvSpPr>
          <p:cNvPr id="22532" name="圆角矩形 137221"/>
          <p:cNvSpPr/>
          <p:nvPr/>
        </p:nvSpPr>
        <p:spPr>
          <a:xfrm>
            <a:off x="4687888" y="4141788"/>
            <a:ext cx="2044700" cy="1801812"/>
          </a:xfrm>
          <a:prstGeom prst="roundRect">
            <a:avLst>
              <a:gd name="adj" fmla="val 16667"/>
            </a:avLst>
          </a:prstGeom>
          <a:gradFill rotWithShape="1">
            <a:gsLst>
              <a:gs pos="0">
                <a:srgbClr val="8064A2"/>
              </a:gs>
              <a:gs pos="100000">
                <a:srgbClr val="5D4976"/>
              </a:gs>
            </a:gsLst>
            <a:lin ang="2700000" scaled="1"/>
            <a:tileRect/>
          </a:gradFill>
          <a:ln w="28575">
            <a:noFill/>
          </a:ln>
          <a:effectLst>
            <a:prstShdw prst="shdw13" dist="63500" dir="3187806">
              <a:srgbClr val="808080">
                <a:alpha val="50000"/>
              </a:srgbClr>
            </a:prstShdw>
          </a:effectLst>
        </p:spPr>
        <p:txBody>
          <a:bodyPr anchor="t"/>
          <a:p>
            <a:pPr lvl="0" indent="0"/>
            <a:endParaRPr lang="zh-CN" altLang="en-US">
              <a:latin typeface="Arial" panose="020B0604020202020204" pitchFamily="34" charset="0"/>
              <a:ea typeface="Arial" panose="020B0604020202020204" pitchFamily="34" charset="0"/>
            </a:endParaRPr>
          </a:p>
        </p:txBody>
      </p:sp>
      <p:sp>
        <p:nvSpPr>
          <p:cNvPr id="22533" name="直接连接符 137223"/>
          <p:cNvSpPr/>
          <p:nvPr/>
        </p:nvSpPr>
        <p:spPr>
          <a:xfrm>
            <a:off x="8272463" y="4394200"/>
            <a:ext cx="3175" cy="1306513"/>
          </a:xfrm>
          <a:prstGeom prst="line">
            <a:avLst/>
          </a:prstGeom>
          <a:ln w="19050" cap="flat" cmpd="sng">
            <a:solidFill>
              <a:srgbClr val="080808">
                <a:alpha val="21999"/>
              </a:srgbClr>
            </a:solidFill>
            <a:prstDash val="solid"/>
            <a:round/>
            <a:headEnd type="none" w="med" len="med"/>
            <a:tailEnd type="none" w="med" len="med"/>
          </a:ln>
        </p:spPr>
        <p:txBody>
          <a:bodyPr anchor="t"/>
          <a:p>
            <a:pPr lvl="0" indent="0"/>
            <a:endParaRPr lang="zh-CN" altLang="en-US">
              <a:latin typeface="Arial" panose="020B0604020202020204" pitchFamily="34" charset="0"/>
              <a:ea typeface="Arial" panose="020B0604020202020204" pitchFamily="34" charset="0"/>
            </a:endParaRPr>
          </a:p>
        </p:txBody>
      </p:sp>
      <p:grpSp>
        <p:nvGrpSpPr>
          <p:cNvPr id="22534" name="组合 137238"/>
          <p:cNvGrpSpPr/>
          <p:nvPr/>
        </p:nvGrpSpPr>
        <p:grpSpPr>
          <a:xfrm>
            <a:off x="468313" y="4149725"/>
            <a:ext cx="1838325" cy="1801813"/>
            <a:chOff x="431" y="2609"/>
            <a:chExt cx="1158" cy="1135"/>
          </a:xfrm>
        </p:grpSpPr>
        <p:sp>
          <p:nvSpPr>
            <p:cNvPr id="22535" name="圆角矩形 137218"/>
            <p:cNvSpPr/>
            <p:nvPr/>
          </p:nvSpPr>
          <p:spPr>
            <a:xfrm>
              <a:off x="431" y="2609"/>
              <a:ext cx="1158" cy="1135"/>
            </a:xfrm>
            <a:prstGeom prst="roundRect">
              <a:avLst>
                <a:gd name="adj" fmla="val 16667"/>
              </a:avLst>
            </a:prstGeom>
            <a:gradFill rotWithShape="1">
              <a:gsLst>
                <a:gs pos="0">
                  <a:srgbClr val="C0504D"/>
                </a:gs>
                <a:gs pos="100000">
                  <a:srgbClr val="8C3A38"/>
                </a:gs>
              </a:gsLst>
              <a:lin ang="2700000" scaled="1"/>
              <a:tileRect/>
            </a:gradFill>
            <a:ln w="28575">
              <a:noFill/>
            </a:ln>
            <a:effectLst>
              <a:prstShdw prst="shdw13" dist="63500" dir="3187806">
                <a:srgbClr val="808080">
                  <a:alpha val="50000"/>
                </a:srgbClr>
              </a:prstShdw>
            </a:effectLst>
          </p:spPr>
          <p:txBody>
            <a:bodyPr anchor="t"/>
            <a:p>
              <a:pPr lvl="0" indent="0"/>
              <a:endParaRPr lang="zh-CN" altLang="en-US">
                <a:latin typeface="Arial" panose="020B0604020202020204" pitchFamily="34" charset="0"/>
                <a:ea typeface="Arial" panose="020B0604020202020204" pitchFamily="34" charset="0"/>
              </a:endParaRPr>
            </a:p>
          </p:txBody>
        </p:sp>
        <p:sp>
          <p:nvSpPr>
            <p:cNvPr id="22536" name="文本框 137224"/>
            <p:cNvSpPr txBox="1"/>
            <p:nvPr/>
          </p:nvSpPr>
          <p:spPr>
            <a:xfrm>
              <a:off x="567" y="3158"/>
              <a:ext cx="1006" cy="327"/>
            </a:xfrm>
            <a:prstGeom prst="rect">
              <a:avLst/>
            </a:prstGeom>
            <a:noFill/>
            <a:ln w="9525">
              <a:noFill/>
            </a:ln>
          </p:spPr>
          <p:txBody>
            <a:bodyPr anchor="t">
              <a:spAutoFit/>
            </a:bodyPr>
            <a:p>
              <a:pPr lvl="0" indent="0" algn="ctr">
                <a:spcBef>
                  <a:spcPct val="50000"/>
                </a:spcBef>
              </a:pPr>
              <a:r>
                <a:rPr lang="zh-CN" altLang="en-US" sz="2800" b="0" dirty="0">
                  <a:solidFill>
                    <a:srgbClr val="FFFFFF"/>
                  </a:solidFill>
                  <a:latin typeface="Calibri" panose="020F0502020204030204" pitchFamily="34" charset="0"/>
                  <a:ea typeface="黑体" panose="02010609060101010101" pitchFamily="2" charset="-122"/>
                </a:rPr>
                <a:t>基础</a:t>
              </a:r>
              <a:endParaRPr lang="zh-CN" altLang="en-US" sz="2800" b="0" dirty="0">
                <a:solidFill>
                  <a:srgbClr val="FFFFFF"/>
                </a:solidFill>
                <a:latin typeface="Calibri" panose="020F0502020204030204" pitchFamily="34" charset="0"/>
                <a:ea typeface="黑体" panose="02010609060101010101" pitchFamily="2" charset="-122"/>
              </a:endParaRPr>
            </a:p>
          </p:txBody>
        </p:sp>
        <p:sp>
          <p:nvSpPr>
            <p:cNvPr id="22537" name="文本框 137225"/>
            <p:cNvSpPr txBox="1"/>
            <p:nvPr/>
          </p:nvSpPr>
          <p:spPr>
            <a:xfrm>
              <a:off x="476" y="2750"/>
              <a:ext cx="1059" cy="288"/>
            </a:xfrm>
            <a:prstGeom prst="rect">
              <a:avLst/>
            </a:prstGeom>
            <a:noFill/>
            <a:ln w="9525">
              <a:noFill/>
            </a:ln>
          </p:spPr>
          <p:txBody>
            <a:bodyPr anchor="t">
              <a:spAutoFit/>
            </a:bodyPr>
            <a:p>
              <a:pPr lvl="0" indent="0" algn="ctr">
                <a:spcBef>
                  <a:spcPct val="50000"/>
                </a:spcBef>
              </a:pPr>
              <a:r>
                <a:rPr lang="zh-CN" altLang="en-US" sz="2400" b="0" dirty="0">
                  <a:solidFill>
                    <a:srgbClr val="FFFFFF"/>
                  </a:solidFill>
                  <a:latin typeface="Calibri" panose="020F0502020204030204" pitchFamily="34" charset="0"/>
                  <a:ea typeface="黑体" panose="02010609060101010101" pitchFamily="2" charset="-122"/>
                </a:rPr>
                <a:t>控制环境</a:t>
              </a:r>
              <a:endParaRPr lang="zh-CN" altLang="en-US" sz="2400" b="0" dirty="0">
                <a:solidFill>
                  <a:srgbClr val="FFFFFF"/>
                </a:solidFill>
                <a:latin typeface="Calibri" panose="020F0502020204030204" pitchFamily="34" charset="0"/>
                <a:ea typeface="黑体" panose="02010609060101010101" pitchFamily="2" charset="-122"/>
              </a:endParaRPr>
            </a:p>
          </p:txBody>
        </p:sp>
      </p:grpSp>
      <p:sp>
        <p:nvSpPr>
          <p:cNvPr id="22538" name="文本框 137226"/>
          <p:cNvSpPr txBox="1"/>
          <p:nvPr/>
        </p:nvSpPr>
        <p:spPr>
          <a:xfrm>
            <a:off x="2700338" y="4365625"/>
            <a:ext cx="1681162" cy="457200"/>
          </a:xfrm>
          <a:prstGeom prst="rect">
            <a:avLst/>
          </a:prstGeom>
          <a:noFill/>
          <a:ln w="9525">
            <a:noFill/>
          </a:ln>
        </p:spPr>
        <p:txBody>
          <a:bodyPr anchor="t">
            <a:spAutoFit/>
          </a:bodyPr>
          <a:p>
            <a:pPr lvl="0" indent="0" algn="ctr">
              <a:spcBef>
                <a:spcPct val="50000"/>
              </a:spcBef>
            </a:pPr>
            <a:r>
              <a:rPr lang="zh-CN" altLang="en-US" sz="2400" b="0" dirty="0">
                <a:solidFill>
                  <a:srgbClr val="FFFFFF"/>
                </a:solidFill>
                <a:latin typeface="Calibri" panose="020F0502020204030204" pitchFamily="34" charset="0"/>
                <a:ea typeface="黑体" panose="02010609060101010101" pitchFamily="2" charset="-122"/>
              </a:rPr>
              <a:t>控制活动</a:t>
            </a:r>
            <a:endParaRPr lang="zh-CN" altLang="en-US" sz="2400" b="0" dirty="0">
              <a:solidFill>
                <a:srgbClr val="FFFFFF"/>
              </a:solidFill>
              <a:latin typeface="Calibri" panose="020F0502020204030204" pitchFamily="34" charset="0"/>
              <a:ea typeface="黑体" panose="02010609060101010101" pitchFamily="2" charset="-122"/>
            </a:endParaRPr>
          </a:p>
        </p:txBody>
      </p:sp>
      <p:sp>
        <p:nvSpPr>
          <p:cNvPr id="22539" name="文本框 137227"/>
          <p:cNvSpPr txBox="1"/>
          <p:nvPr/>
        </p:nvSpPr>
        <p:spPr>
          <a:xfrm>
            <a:off x="4676775" y="4344988"/>
            <a:ext cx="1982788" cy="457200"/>
          </a:xfrm>
          <a:prstGeom prst="rect">
            <a:avLst/>
          </a:prstGeom>
          <a:noFill/>
          <a:ln w="9525">
            <a:noFill/>
          </a:ln>
        </p:spPr>
        <p:txBody>
          <a:bodyPr anchor="t">
            <a:spAutoFit/>
          </a:bodyPr>
          <a:p>
            <a:pPr lvl="0" indent="0" algn="ctr">
              <a:spcBef>
                <a:spcPct val="50000"/>
              </a:spcBef>
            </a:pPr>
            <a:r>
              <a:rPr lang="zh-CN" altLang="en-US" sz="2400" b="0" dirty="0">
                <a:solidFill>
                  <a:srgbClr val="FFFFFF"/>
                </a:solidFill>
                <a:latin typeface="Calibri" panose="020F0502020204030204" pitchFamily="34" charset="0"/>
                <a:ea typeface="黑体" panose="02010609060101010101" pitchFamily="2" charset="-122"/>
              </a:rPr>
              <a:t>信息与沟通</a:t>
            </a:r>
            <a:endParaRPr lang="zh-CN" altLang="en-US" sz="2400" b="0" dirty="0">
              <a:solidFill>
                <a:srgbClr val="FFFFFF"/>
              </a:solidFill>
              <a:latin typeface="Calibri" panose="020F0502020204030204" pitchFamily="34" charset="0"/>
              <a:ea typeface="黑体" panose="02010609060101010101" pitchFamily="2" charset="-122"/>
            </a:endParaRPr>
          </a:p>
        </p:txBody>
      </p:sp>
      <p:sp>
        <p:nvSpPr>
          <p:cNvPr id="22540" name="文本框 137229"/>
          <p:cNvSpPr txBox="1"/>
          <p:nvPr/>
        </p:nvSpPr>
        <p:spPr>
          <a:xfrm>
            <a:off x="2700338" y="5013325"/>
            <a:ext cx="1597025" cy="519113"/>
          </a:xfrm>
          <a:prstGeom prst="rect">
            <a:avLst/>
          </a:prstGeom>
          <a:noFill/>
          <a:ln w="9525">
            <a:noFill/>
          </a:ln>
        </p:spPr>
        <p:txBody>
          <a:bodyPr anchor="t">
            <a:spAutoFit/>
          </a:bodyPr>
          <a:p>
            <a:pPr lvl="0" indent="0" algn="ctr">
              <a:spcBef>
                <a:spcPct val="50000"/>
              </a:spcBef>
            </a:pPr>
            <a:r>
              <a:rPr lang="zh-CN" altLang="en-US" sz="2800" b="0" dirty="0">
                <a:solidFill>
                  <a:srgbClr val="FFFFFF"/>
                </a:solidFill>
                <a:latin typeface="Calibri" panose="020F0502020204030204" pitchFamily="34" charset="0"/>
                <a:ea typeface="黑体" panose="02010609060101010101" pitchFamily="2" charset="-122"/>
              </a:rPr>
              <a:t>手段</a:t>
            </a:r>
            <a:endParaRPr lang="zh-CN" altLang="en-US" sz="2800" b="0" dirty="0">
              <a:solidFill>
                <a:srgbClr val="FFFFFF"/>
              </a:solidFill>
              <a:latin typeface="Calibri" panose="020F0502020204030204" pitchFamily="34" charset="0"/>
              <a:ea typeface="黑体" panose="02010609060101010101" pitchFamily="2" charset="-122"/>
            </a:endParaRPr>
          </a:p>
        </p:txBody>
      </p:sp>
      <p:sp>
        <p:nvSpPr>
          <p:cNvPr id="22541" name="文本框 137230"/>
          <p:cNvSpPr txBox="1"/>
          <p:nvPr/>
        </p:nvSpPr>
        <p:spPr>
          <a:xfrm>
            <a:off x="4932363" y="5013325"/>
            <a:ext cx="1597025" cy="519113"/>
          </a:xfrm>
          <a:prstGeom prst="rect">
            <a:avLst/>
          </a:prstGeom>
          <a:noFill/>
          <a:ln w="9525">
            <a:noFill/>
          </a:ln>
        </p:spPr>
        <p:txBody>
          <a:bodyPr anchor="t">
            <a:spAutoFit/>
          </a:bodyPr>
          <a:p>
            <a:pPr lvl="0" indent="0" algn="ctr">
              <a:spcBef>
                <a:spcPct val="50000"/>
              </a:spcBef>
            </a:pPr>
            <a:r>
              <a:rPr lang="zh-CN" altLang="en-US" sz="2800" b="0" dirty="0">
                <a:solidFill>
                  <a:srgbClr val="FFFFFF"/>
                </a:solidFill>
                <a:latin typeface="Calibri" panose="020F0502020204030204" pitchFamily="34" charset="0"/>
                <a:ea typeface="黑体" panose="02010609060101010101" pitchFamily="2" charset="-122"/>
              </a:rPr>
              <a:t>条件</a:t>
            </a:r>
            <a:endParaRPr lang="zh-CN" altLang="en-US" sz="2800" b="0" dirty="0">
              <a:solidFill>
                <a:srgbClr val="FFFFFF"/>
              </a:solidFill>
              <a:latin typeface="Calibri" panose="020F0502020204030204" pitchFamily="34" charset="0"/>
              <a:ea typeface="黑体" panose="02010609060101010101" pitchFamily="2" charset="-122"/>
            </a:endParaRPr>
          </a:p>
        </p:txBody>
      </p:sp>
      <p:grpSp>
        <p:nvGrpSpPr>
          <p:cNvPr id="22542" name="组合 137239"/>
          <p:cNvGrpSpPr/>
          <p:nvPr/>
        </p:nvGrpSpPr>
        <p:grpSpPr>
          <a:xfrm>
            <a:off x="6948488" y="4149725"/>
            <a:ext cx="1800225" cy="1801813"/>
            <a:chOff x="4377" y="2614"/>
            <a:chExt cx="1061" cy="1135"/>
          </a:xfrm>
        </p:grpSpPr>
        <p:sp>
          <p:nvSpPr>
            <p:cNvPr id="22543" name="圆角矩形 137222"/>
            <p:cNvSpPr/>
            <p:nvPr/>
          </p:nvSpPr>
          <p:spPr>
            <a:xfrm>
              <a:off x="4377" y="2614"/>
              <a:ext cx="1061" cy="1135"/>
            </a:xfrm>
            <a:prstGeom prst="roundRect">
              <a:avLst>
                <a:gd name="adj" fmla="val 16667"/>
              </a:avLst>
            </a:prstGeom>
            <a:gradFill rotWithShape="1">
              <a:gsLst>
                <a:gs pos="0">
                  <a:srgbClr val="4BACC6"/>
                </a:gs>
                <a:gs pos="100000">
                  <a:srgbClr val="398397"/>
                </a:gs>
              </a:gsLst>
              <a:lin ang="2700000" scaled="1"/>
              <a:tileRect/>
            </a:gradFill>
            <a:ln w="28575">
              <a:noFill/>
            </a:ln>
            <a:effectLst>
              <a:prstShdw prst="shdw13" dist="63500" dir="3187806">
                <a:srgbClr val="808080">
                  <a:alpha val="50000"/>
                </a:srgbClr>
              </a:prstShdw>
            </a:effectLst>
          </p:spPr>
          <p:txBody>
            <a:bodyPr anchor="t"/>
            <a:p>
              <a:pPr lvl="0" indent="0"/>
              <a:endParaRPr lang="zh-CN" altLang="en-US">
                <a:latin typeface="Arial" panose="020B0604020202020204" pitchFamily="34" charset="0"/>
                <a:ea typeface="Arial" panose="020B0604020202020204" pitchFamily="34" charset="0"/>
              </a:endParaRPr>
            </a:p>
          </p:txBody>
        </p:sp>
        <p:sp>
          <p:nvSpPr>
            <p:cNvPr id="22544" name="文本框 137228"/>
            <p:cNvSpPr txBox="1"/>
            <p:nvPr/>
          </p:nvSpPr>
          <p:spPr>
            <a:xfrm>
              <a:off x="4377" y="2704"/>
              <a:ext cx="1059" cy="288"/>
            </a:xfrm>
            <a:prstGeom prst="rect">
              <a:avLst/>
            </a:prstGeom>
            <a:noFill/>
            <a:ln w="9525">
              <a:noFill/>
            </a:ln>
          </p:spPr>
          <p:txBody>
            <a:bodyPr anchor="t">
              <a:spAutoFit/>
            </a:bodyPr>
            <a:p>
              <a:pPr lvl="0" indent="0" algn="ctr">
                <a:spcBef>
                  <a:spcPct val="50000"/>
                </a:spcBef>
              </a:pPr>
              <a:r>
                <a:rPr lang="zh-CN" altLang="en-US" sz="2400" b="0" dirty="0">
                  <a:solidFill>
                    <a:srgbClr val="FFFFFF"/>
                  </a:solidFill>
                  <a:latin typeface="Calibri" panose="020F0502020204030204" pitchFamily="34" charset="0"/>
                  <a:ea typeface="黑体" panose="02010609060101010101" pitchFamily="2" charset="-122"/>
                </a:rPr>
                <a:t>内部监督</a:t>
              </a:r>
              <a:endParaRPr lang="zh-CN" altLang="en-US" sz="2400" b="0" dirty="0">
                <a:solidFill>
                  <a:srgbClr val="FFFFFF"/>
                </a:solidFill>
                <a:latin typeface="Calibri" panose="020F0502020204030204" pitchFamily="34" charset="0"/>
                <a:ea typeface="黑体" panose="02010609060101010101" pitchFamily="2" charset="-122"/>
              </a:endParaRPr>
            </a:p>
          </p:txBody>
        </p:sp>
        <p:sp>
          <p:nvSpPr>
            <p:cNvPr id="22545" name="文本框 137231"/>
            <p:cNvSpPr txBox="1"/>
            <p:nvPr/>
          </p:nvSpPr>
          <p:spPr>
            <a:xfrm>
              <a:off x="4422" y="3158"/>
              <a:ext cx="1006" cy="327"/>
            </a:xfrm>
            <a:prstGeom prst="rect">
              <a:avLst/>
            </a:prstGeom>
            <a:noFill/>
            <a:ln w="9525">
              <a:noFill/>
            </a:ln>
          </p:spPr>
          <p:txBody>
            <a:bodyPr anchor="t">
              <a:spAutoFit/>
            </a:bodyPr>
            <a:p>
              <a:pPr lvl="0" indent="0" algn="ctr">
                <a:spcBef>
                  <a:spcPct val="50000"/>
                </a:spcBef>
              </a:pPr>
              <a:r>
                <a:rPr lang="zh-CN" altLang="en-US" sz="2800" b="0" dirty="0">
                  <a:solidFill>
                    <a:srgbClr val="FFFFFF"/>
                  </a:solidFill>
                  <a:latin typeface="Calibri" panose="020F0502020204030204" pitchFamily="34" charset="0"/>
                  <a:ea typeface="黑体" panose="02010609060101010101" pitchFamily="2" charset="-122"/>
                </a:rPr>
                <a:t>保障</a:t>
              </a:r>
              <a:endParaRPr lang="zh-CN" altLang="en-US" sz="2800" b="0" dirty="0">
                <a:solidFill>
                  <a:srgbClr val="FFFFFF"/>
                </a:solidFill>
                <a:latin typeface="Calibri" panose="020F0502020204030204" pitchFamily="34" charset="0"/>
                <a:ea typeface="黑体" panose="02010609060101010101" pitchFamily="2" charset="-122"/>
              </a:endParaRPr>
            </a:p>
          </p:txBody>
        </p:sp>
      </p:grpSp>
      <p:grpSp>
        <p:nvGrpSpPr>
          <p:cNvPr id="22546" name="组合 137232"/>
          <p:cNvGrpSpPr/>
          <p:nvPr/>
        </p:nvGrpSpPr>
        <p:grpSpPr>
          <a:xfrm>
            <a:off x="1258888" y="1557338"/>
            <a:ext cx="2052637" cy="2052637"/>
            <a:chOff x="694" y="1082"/>
            <a:chExt cx="1677" cy="1677"/>
          </a:xfrm>
        </p:grpSpPr>
        <p:pic>
          <p:nvPicPr>
            <p:cNvPr id="22547" name="图片 137233" descr="worldmap_ani8"/>
            <p:cNvPicPr>
              <a:picLocks noChangeAspect="1"/>
            </p:cNvPicPr>
            <p:nvPr/>
          </p:nvPicPr>
          <p:blipFill>
            <a:blip r:embed="rId1">
              <a:lum bright="6000" contrast="6000"/>
            </a:blip>
            <a:stretch>
              <a:fillRect/>
            </a:stretch>
          </p:blipFill>
          <p:spPr>
            <a:xfrm>
              <a:off x="788" y="1172"/>
              <a:ext cx="1510" cy="1512"/>
            </a:xfrm>
            <a:prstGeom prst="rect">
              <a:avLst/>
            </a:prstGeom>
            <a:noFill/>
            <a:ln w="9525">
              <a:noFill/>
            </a:ln>
          </p:spPr>
        </p:pic>
        <p:sp>
          <p:nvSpPr>
            <p:cNvPr id="22548" name="任意多边形 137234"/>
            <p:cNvSpPr/>
            <p:nvPr/>
          </p:nvSpPr>
          <p:spPr>
            <a:xfrm>
              <a:off x="694" y="1082"/>
              <a:ext cx="1677" cy="1677"/>
            </a:xfrm>
            <a:custGeom>
              <a:avLst/>
              <a:gdLst/>
              <a:ahLst/>
              <a:cxnLst>
                <a:cxn ang="270">
                  <a:pos x="10800" y="0"/>
                </a:cxn>
                <a:cxn ang="270">
                  <a:pos x="3163" y="3163"/>
                </a:cxn>
                <a:cxn ang="180">
                  <a:pos x="0" y="10800"/>
                </a:cxn>
                <a:cxn ang="90">
                  <a:pos x="3163" y="18437"/>
                </a:cxn>
                <a:cxn ang="90">
                  <a:pos x="10800" y="21600"/>
                </a:cxn>
                <a:cxn ang="90">
                  <a:pos x="18437" y="18437"/>
                </a:cxn>
                <a:cxn ang="0">
                  <a:pos x="21600" y="10800"/>
                </a:cxn>
                <a:cxn ang="270">
                  <a:pos x="18437" y="3163"/>
                </a:cxn>
              </a:cxnLst>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159" y="10800"/>
                  </a:moveTo>
                  <a:cubicBezTo>
                    <a:pt x="1159" y="16125"/>
                    <a:pt x="5475" y="20441"/>
                    <a:pt x="10800" y="20441"/>
                  </a:cubicBezTo>
                  <a:cubicBezTo>
                    <a:pt x="16125" y="20441"/>
                    <a:pt x="20441" y="16125"/>
                    <a:pt x="20441" y="10800"/>
                  </a:cubicBezTo>
                  <a:cubicBezTo>
                    <a:pt x="20441" y="5475"/>
                    <a:pt x="16125" y="1159"/>
                    <a:pt x="10800" y="1159"/>
                  </a:cubicBezTo>
                  <a:cubicBezTo>
                    <a:pt x="5475" y="1159"/>
                    <a:pt x="1159" y="5475"/>
                    <a:pt x="1159" y="10800"/>
                  </a:cubicBezTo>
                  <a:close/>
                </a:path>
              </a:pathLst>
            </a:custGeom>
            <a:gradFill rotWithShape="1">
              <a:gsLst>
                <a:gs pos="0">
                  <a:srgbClr val="E6E6E6">
                    <a:alpha val="100000"/>
                  </a:srgbClr>
                </a:gs>
                <a:gs pos="14999">
                  <a:srgbClr val="7D8496">
                    <a:alpha val="100000"/>
                  </a:srgbClr>
                </a:gs>
                <a:gs pos="53000">
                  <a:srgbClr val="E6E6E6">
                    <a:alpha val="100000"/>
                  </a:srgbClr>
                </a:gs>
                <a:gs pos="67999">
                  <a:srgbClr val="7D8496">
                    <a:alpha val="100000"/>
                  </a:srgbClr>
                </a:gs>
                <a:gs pos="92999">
                  <a:srgbClr val="E6E6E6">
                    <a:alpha val="100000"/>
                  </a:srgbClr>
                </a:gs>
                <a:gs pos="100000">
                  <a:srgbClr val="FFFFFF">
                    <a:alpha val="100000"/>
                  </a:srgbClr>
                </a:gs>
              </a:gsLst>
              <a:lin ang="2700000" scaled="1"/>
              <a:tileRect/>
            </a:gradFill>
            <a:ln w="19050">
              <a:noFill/>
            </a:ln>
            <a:effectLst>
              <a:prstShdw prst="shdw17" dist="25400" dir="5400000">
                <a:srgbClr val="999999"/>
              </a:prstShdw>
            </a:effectLst>
          </p:spPr>
          <p:txBody>
            <a:bodyPr/>
            <a:p>
              <a:endParaRPr lang="zh-CN" altLang="en-US"/>
            </a:p>
          </p:txBody>
        </p:sp>
      </p:grpSp>
      <p:sp>
        <p:nvSpPr>
          <p:cNvPr id="22549" name="右箭头 137235"/>
          <p:cNvSpPr/>
          <p:nvPr/>
        </p:nvSpPr>
        <p:spPr>
          <a:xfrm>
            <a:off x="2339975" y="4868863"/>
            <a:ext cx="287338" cy="246062"/>
          </a:xfrm>
          <a:prstGeom prst="rightArrow">
            <a:avLst>
              <a:gd name="adj1" fmla="val 55833"/>
              <a:gd name="adj2" fmla="val 73151"/>
            </a:avLst>
          </a:prstGeom>
          <a:solidFill>
            <a:srgbClr val="C0504D"/>
          </a:solidFill>
          <a:ln w="19050">
            <a:noFill/>
          </a:ln>
          <a:effectLst>
            <a:outerShdw dist="28398" dir="3806096" algn="ctr" rotWithShape="0">
              <a:schemeClr val="bg2"/>
            </a:outerShdw>
          </a:effectLst>
        </p:spPr>
        <p:txBody>
          <a:bodyPr anchor="t"/>
          <a:p>
            <a:pPr lvl="0" indent="0"/>
            <a:endParaRPr lang="zh-CN" altLang="en-US">
              <a:latin typeface="Arial" panose="020B0604020202020204" pitchFamily="34" charset="0"/>
              <a:ea typeface="Arial" panose="020B0604020202020204" pitchFamily="34" charset="0"/>
            </a:endParaRPr>
          </a:p>
        </p:txBody>
      </p:sp>
      <p:sp>
        <p:nvSpPr>
          <p:cNvPr id="22550" name="右箭头 137236"/>
          <p:cNvSpPr/>
          <p:nvPr/>
        </p:nvSpPr>
        <p:spPr>
          <a:xfrm>
            <a:off x="4451350" y="4868863"/>
            <a:ext cx="236538" cy="246062"/>
          </a:xfrm>
          <a:prstGeom prst="rightArrow">
            <a:avLst>
              <a:gd name="adj1" fmla="val 55833"/>
              <a:gd name="adj2" fmla="val 62643"/>
            </a:avLst>
          </a:prstGeom>
          <a:solidFill>
            <a:srgbClr val="9BBB59"/>
          </a:solidFill>
          <a:ln w="19050">
            <a:noFill/>
          </a:ln>
          <a:effectLst>
            <a:outerShdw dist="28398" dir="3806096" algn="ctr" rotWithShape="0">
              <a:schemeClr val="bg2"/>
            </a:outerShdw>
          </a:effectLst>
        </p:spPr>
        <p:txBody>
          <a:bodyPr anchor="t"/>
          <a:p>
            <a:pPr lvl="0" indent="0"/>
            <a:endParaRPr lang="zh-CN" altLang="en-US">
              <a:latin typeface="Arial" panose="020B0604020202020204" pitchFamily="34" charset="0"/>
              <a:ea typeface="Arial" panose="020B0604020202020204" pitchFamily="34" charset="0"/>
            </a:endParaRPr>
          </a:p>
        </p:txBody>
      </p:sp>
      <p:sp>
        <p:nvSpPr>
          <p:cNvPr id="22551" name="右箭头 137237"/>
          <p:cNvSpPr/>
          <p:nvPr/>
        </p:nvSpPr>
        <p:spPr>
          <a:xfrm>
            <a:off x="6732588" y="4868863"/>
            <a:ext cx="236537" cy="246062"/>
          </a:xfrm>
          <a:prstGeom prst="rightArrow">
            <a:avLst>
              <a:gd name="adj1" fmla="val 55833"/>
              <a:gd name="adj2" fmla="val 62643"/>
            </a:avLst>
          </a:prstGeom>
          <a:solidFill>
            <a:srgbClr val="8064A2"/>
          </a:solidFill>
          <a:ln w="19050">
            <a:noFill/>
          </a:ln>
          <a:effectLst>
            <a:outerShdw dist="28398" dir="3806096" algn="ctr" rotWithShape="0">
              <a:schemeClr val="bg2"/>
            </a:outerShdw>
          </a:effectLst>
        </p:spPr>
        <p:txBody>
          <a:bodyPr anchor="t"/>
          <a:p>
            <a:pPr lvl="0" indent="0"/>
            <a:endParaRPr lang="zh-CN" altLang="en-US">
              <a:latin typeface="Arial" panose="020B0604020202020204" pitchFamily="34" charset="0"/>
              <a:ea typeface="Arial" panose="020B0604020202020204" pitchFamily="34" charset="0"/>
            </a:endParaRPr>
          </a:p>
        </p:txBody>
      </p:sp>
      <p:sp>
        <p:nvSpPr>
          <p:cNvPr id="22552" name="日期占位符 1"/>
          <p:cNvSpPr/>
          <p:nvPr>
            <p:ph type="dt" sz="half" idx="10"/>
          </p:nvPr>
        </p:nvSpPr>
        <p:spPr/>
        <p:txBody>
          <a:bodyPr anchor="t"/>
          <a:p>
            <a:pPr indent="0"/>
            <a:endParaRPr lang="zh-CN" altLang="en-US" dirty="0">
              <a:ea typeface="宋体" panose="02010600030101010101" pitchFamily="2" charset="-122"/>
            </a:endParaRPr>
          </a:p>
        </p:txBody>
      </p:sp>
    </p:spTree>
  </p:cSld>
  <p:clrMapOvr>
    <a:masterClrMapping/>
  </p:clrMapOvr>
  <p:transition/>
</p:sld>
</file>

<file path=ppt/tags/tag1.xml><?xml version="1.0" encoding="utf-8"?>
<p:tagLst xmlns:p="http://schemas.openxmlformats.org/presentationml/2006/main">
  <p:tag name="KSO_WM_TEMPLATE_CATEGORY" val="custom"/>
  <p:tag name="KSO_WM_TEMPLATE_INDEX" val="160022"/>
</p:tagLst>
</file>

<file path=ppt/theme/theme1.xml><?xml version="1.0" encoding="utf-8"?>
<a:theme xmlns:a="http://schemas.openxmlformats.org/drawingml/2006/main" name="581TGp_gold_light_ani">
  <a:themeElements>
    <a:clrScheme name="">
      <a:dk1>
        <a:srgbClr val="000000"/>
      </a:dk1>
      <a:lt1>
        <a:srgbClr val="FFFFFF"/>
      </a:lt1>
      <a:dk2>
        <a:srgbClr val="800000"/>
      </a:dk2>
      <a:lt2>
        <a:srgbClr val="333333"/>
      </a:lt2>
      <a:accent1>
        <a:srgbClr val="EB6743"/>
      </a:accent1>
      <a:accent2>
        <a:srgbClr val="D3A911"/>
      </a:accent2>
      <a:accent3>
        <a:srgbClr val="FFFFFF"/>
      </a:accent3>
      <a:accent4>
        <a:srgbClr val="000000"/>
      </a:accent4>
      <a:accent5>
        <a:srgbClr val="F3B9B0"/>
      </a:accent5>
      <a:accent6>
        <a:srgbClr val="BD970E"/>
      </a:accent6>
      <a:hlink>
        <a:srgbClr val="7B9B63"/>
      </a:hlink>
      <a:folHlink>
        <a:srgbClr val="38A3B2"/>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
        <a:dk1>
          <a:srgbClr val="000000"/>
        </a:dk1>
        <a:lt1>
          <a:srgbClr val="FFFFFF"/>
        </a:lt1>
        <a:dk2>
          <a:srgbClr val="800000"/>
        </a:dk2>
        <a:lt2>
          <a:srgbClr val="333333"/>
        </a:lt2>
        <a:accent1>
          <a:srgbClr val="EB6743"/>
        </a:accent1>
        <a:accent2>
          <a:srgbClr val="D3A911"/>
        </a:accent2>
        <a:accent3>
          <a:srgbClr val="FFFFFF"/>
        </a:accent3>
        <a:accent4>
          <a:srgbClr val="000000"/>
        </a:accent4>
        <a:accent5>
          <a:srgbClr val="F3B9B0"/>
        </a:accent5>
        <a:accent6>
          <a:srgbClr val="BD970E"/>
        </a:accent6>
        <a:hlink>
          <a:srgbClr val="7B9B63"/>
        </a:hlink>
        <a:folHlink>
          <a:srgbClr val="38A3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2E507A"/>
        </a:dk2>
        <a:lt2>
          <a:srgbClr val="333333"/>
        </a:lt2>
        <a:accent1>
          <a:srgbClr val="5A90C2"/>
        </a:accent1>
        <a:accent2>
          <a:srgbClr val="8AC246"/>
        </a:accent2>
        <a:accent3>
          <a:srgbClr val="FFFFFF"/>
        </a:accent3>
        <a:accent4>
          <a:srgbClr val="000000"/>
        </a:accent4>
        <a:accent5>
          <a:srgbClr val="B5C7DD"/>
        </a:accent5>
        <a:accent6>
          <a:srgbClr val="7BAE3E"/>
        </a:accent6>
        <a:hlink>
          <a:srgbClr val="F6831A"/>
        </a:hlink>
        <a:folHlink>
          <a:srgbClr val="EFC821"/>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A82A9F"/>
        </a:dk2>
        <a:lt2>
          <a:srgbClr val="4D4D4D"/>
        </a:lt2>
        <a:accent1>
          <a:srgbClr val="12B4D4"/>
        </a:accent1>
        <a:accent2>
          <a:srgbClr val="F1C23D"/>
        </a:accent2>
        <a:accent3>
          <a:srgbClr val="FFFFFF"/>
        </a:accent3>
        <a:accent4>
          <a:srgbClr val="000000"/>
        </a:accent4>
        <a:accent5>
          <a:srgbClr val="AAD6E6"/>
        </a:accent5>
        <a:accent6>
          <a:srgbClr val="D8AE36"/>
        </a:accent6>
        <a:hlink>
          <a:srgbClr val="8CA62C"/>
        </a:hlink>
        <a:folHlink>
          <a:srgbClr val="8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默认设计模板">
  <a:themeElements>
    <a:clrScheme name="PPT22">
      <a:dk1>
        <a:srgbClr val="000000"/>
      </a:dk1>
      <a:lt1>
        <a:srgbClr val="FFFFFF"/>
      </a:lt1>
      <a:dk2>
        <a:srgbClr val="1C355E"/>
      </a:dk2>
      <a:lt2>
        <a:srgbClr val="707071"/>
      </a:lt2>
      <a:accent1>
        <a:srgbClr val="006699"/>
      </a:accent1>
      <a:accent2>
        <a:srgbClr val="99CC00"/>
      </a:accent2>
      <a:accent3>
        <a:srgbClr val="009999"/>
      </a:accent3>
      <a:accent4>
        <a:srgbClr val="0066CC"/>
      </a:accent4>
      <a:accent5>
        <a:srgbClr val="E4ECF8"/>
      </a:accent5>
      <a:accent6>
        <a:srgbClr val="2D2D8A"/>
      </a:accent6>
      <a:hlink>
        <a:srgbClr val="009999"/>
      </a:hlink>
      <a:folHlink>
        <a:srgbClr val="99CC00"/>
      </a:folHlink>
    </a:clrScheme>
    <a:fontScheme name="默认设计模板">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581TGp_gold_light_ani</Template>
  <TotalTime>0</TotalTime>
  <Words>10411</Words>
  <Application>WPS 演示</Application>
  <PresentationFormat>在屏幕上显示</PresentationFormat>
  <Paragraphs>628</Paragraphs>
  <Slides>70</Slides>
  <Notes>2</Notes>
  <HiddenSlides>1</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70</vt:i4>
      </vt:variant>
    </vt:vector>
  </HeadingPairs>
  <TitlesOfParts>
    <vt:vector size="85" baseType="lpstr">
      <vt:lpstr>Arial</vt:lpstr>
      <vt:lpstr>宋体</vt:lpstr>
      <vt:lpstr>Wingdings</vt:lpstr>
      <vt:lpstr>Calibri</vt:lpstr>
      <vt:lpstr>Verdana</vt:lpstr>
      <vt:lpstr>微软雅黑</vt:lpstr>
      <vt:lpstr>黑体</vt:lpstr>
      <vt:lpstr>楷体</vt:lpstr>
      <vt:lpstr>楷体_GB2312</vt:lpstr>
      <vt:lpstr>Arial Unicode MS</vt:lpstr>
      <vt:lpstr>Tahoma</vt:lpstr>
      <vt:lpstr>Arial Black</vt:lpstr>
      <vt:lpstr>新宋体</vt:lpstr>
      <vt:lpstr>581TGp_gold_light_ani</vt:lpstr>
      <vt:lpstr>默认设计模板</vt:lpstr>
      <vt:lpstr>行政事业单位内部制理论与实务</vt:lpstr>
      <vt:lpstr>序言</vt:lpstr>
      <vt:lpstr>讲授提纲</vt:lpstr>
      <vt:lpstr>一、内部控制的基本理论</vt:lpstr>
      <vt:lpstr>财政部发文全面推进内部控制建设</vt:lpstr>
      <vt:lpstr>（一）内部控制的概念与范围</vt:lpstr>
      <vt:lpstr>（二）内部控制的目标与原则</vt:lpstr>
      <vt:lpstr>内部控制的原则</vt:lpstr>
      <vt:lpstr>（三）内部控制的内容</vt:lpstr>
      <vt:lpstr>PowerPoint 演示文稿</vt:lpstr>
      <vt:lpstr>（五）风险控制方法</vt:lpstr>
      <vt:lpstr>PowerPoint 演示文稿</vt:lpstr>
      <vt:lpstr>PowerPoint 演示文稿</vt:lpstr>
      <vt:lpstr>PowerPoint 演示文稿</vt:lpstr>
      <vt:lpstr>三、单位层面的风险控制</vt:lpstr>
      <vt:lpstr>单位内部控制建设的组织与实施</vt:lpstr>
      <vt:lpstr>风险评估和控制方法</vt:lpstr>
      <vt:lpstr>（三）单位层面的风险评估</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四、业务层面控制的内容</vt:lpstr>
      <vt:lpstr>（一）预算业务内部控制</vt:lpstr>
      <vt:lpstr>1、建立健全预算内部管理制度</vt:lpstr>
      <vt:lpstr>2、预算编制的要求</vt:lpstr>
      <vt:lpstr>3、预算执行的职责与分工</vt:lpstr>
      <vt:lpstr>4、决算管理与绩效评价</vt:lpstr>
      <vt:lpstr>（二）收支业务内部控制</vt:lpstr>
      <vt:lpstr>1、建立健全收入内部管理制度</vt:lpstr>
      <vt:lpstr>PowerPoint 演示文稿</vt:lpstr>
      <vt:lpstr>2、建立健全票据管理制度</vt:lpstr>
      <vt:lpstr>3、建立健全支出内部管理制度</vt:lpstr>
      <vt:lpstr>PowerPoint 演示文稿</vt:lpstr>
      <vt:lpstr>PowerPoint 演示文稿</vt:lpstr>
      <vt:lpstr>PowerPoint 演示文稿</vt:lpstr>
      <vt:lpstr>4、建立健全债务内部管理制度</vt:lpstr>
      <vt:lpstr>（三）政府采购内部控制</vt:lpstr>
      <vt:lpstr>1、建立健全政府采购内部管理制度</vt:lpstr>
      <vt:lpstr>2、加强对政府采购预算管理</vt:lpstr>
      <vt:lpstr>3、加强对政府采购活动的管理</vt:lpstr>
      <vt:lpstr>4、加强验收质疑投诉答复的管理</vt:lpstr>
      <vt:lpstr>5、加强采购记录控制与保密管理</vt:lpstr>
      <vt:lpstr>（四）资产内部控制</vt:lpstr>
      <vt:lpstr>1、建立健全资产内部管理制度</vt:lpstr>
      <vt:lpstr>2、加强货币资金管理</vt:lpstr>
      <vt:lpstr>PowerPoint 演示文稿</vt:lpstr>
      <vt:lpstr>3、加强对实物资产和无形资产的管理</vt:lpstr>
      <vt:lpstr>PowerPoint 演示文稿</vt:lpstr>
      <vt:lpstr>4、加强对对外投资的管理</vt:lpstr>
      <vt:lpstr>（五）建设项目内部控制</vt:lpstr>
      <vt:lpstr>1、建立健全建设项目内部管理制度</vt:lpstr>
      <vt:lpstr>2、建立议事决策机制</vt:lpstr>
      <vt:lpstr>3、建立项目的审核及保密机制</vt:lpstr>
      <vt:lpstr>4、建设项目资金实行专款专用</vt:lpstr>
      <vt:lpstr>5、加强建设项目档案、变更的管理</vt:lpstr>
      <vt:lpstr>6、及时办理竣工决算</vt:lpstr>
      <vt:lpstr>（六）合同管理内部控制</vt:lpstr>
      <vt:lpstr>1、建立健全合同内部管理制度</vt:lpstr>
      <vt:lpstr>2、加强对合同订立的管理</vt:lpstr>
      <vt:lpstr>3、对合同履行情况实施有效监控</vt:lpstr>
      <vt:lpstr>4、办理价款结算和进行账务处理</vt:lpstr>
      <vt:lpstr>5、加强对合同登记和保密管理</vt:lpstr>
      <vt:lpstr>6、加强对合同纠纷的管理</vt:lpstr>
      <vt:lpstr>PowerPoint 演示文稿</vt:lpstr>
    </vt:vector>
  </TitlesOfParts>
  <Company>sxcz</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行政事业单位       内部控制规范</dc:title>
  <dc:creator>zheng</dc:creator>
  <cp:lastModifiedBy>昝志宏</cp:lastModifiedBy>
  <cp:revision>171</cp:revision>
  <dcterms:created xsi:type="dcterms:W3CDTF">2014-09-07T14:17:00Z</dcterms:created>
  <dcterms:modified xsi:type="dcterms:W3CDTF">2018-01-15T13:45:00Z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2052-10.1.0.7106</vt:lpwstr>
  </property>
</Properties>
</file>